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4" r:id="rId3"/>
  </p:sldMasterIdLst>
  <p:sldIdLst>
    <p:sldId id="256" r:id="rId4"/>
    <p:sldId id="257" r:id="rId5"/>
    <p:sldId id="259" r:id="rId6"/>
    <p:sldId id="261" r:id="rId7"/>
    <p:sldId id="260" r:id="rId8"/>
    <p:sldId id="276" r:id="rId9"/>
    <p:sldId id="262" r:id="rId10"/>
    <p:sldId id="263" r:id="rId11"/>
    <p:sldId id="264" r:id="rId12"/>
    <p:sldId id="279" r:id="rId13"/>
    <p:sldId id="265" r:id="rId14"/>
    <p:sldId id="266" r:id="rId15"/>
    <p:sldId id="280" r:id="rId16"/>
    <p:sldId id="267" r:id="rId17"/>
    <p:sldId id="271" r:id="rId18"/>
    <p:sldId id="272" r:id="rId19"/>
    <p:sldId id="281" r:id="rId20"/>
    <p:sldId id="273" r:id="rId21"/>
    <p:sldId id="274" r:id="rId22"/>
    <p:sldId id="275" r:id="rId23"/>
    <p:sldId id="268" r:id="rId24"/>
    <p:sldId id="277" r:id="rId25"/>
    <p:sldId id="258" r:id="rId26"/>
    <p:sldId id="278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9E1B"/>
    <a:srgbClr val="FAC926"/>
    <a:srgbClr val="DE8D22"/>
    <a:srgbClr val="D877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80" d="100"/>
          <a:sy n="80" d="100"/>
        </p:scale>
        <p:origin x="-1522" y="-91"/>
      </p:cViewPr>
      <p:guideLst>
        <p:guide orient="horz" pos="238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A3C2E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D87732"/>
              </a:solidFill>
            </c:spPr>
          </c:dPt>
          <c:dPt>
            <c:idx val="1"/>
            <c:invertIfNegative val="0"/>
            <c:bubble3D val="0"/>
            <c:spPr>
              <a:solidFill>
                <a:srgbClr val="DE8D22"/>
              </a:solidFill>
            </c:spPr>
          </c:dPt>
          <c:dPt>
            <c:idx val="2"/>
            <c:invertIfNegative val="0"/>
            <c:bubble3D val="0"/>
            <c:spPr>
              <a:solidFill>
                <a:srgbClr val="EF9E1B"/>
              </a:solidFill>
            </c:spPr>
          </c:dPt>
          <c:dPt>
            <c:idx val="3"/>
            <c:invertIfNegative val="0"/>
            <c:bubble3D val="0"/>
            <c:spPr>
              <a:solidFill>
                <a:srgbClr val="FAC926"/>
              </a:solidFill>
            </c:spPr>
          </c:dPt>
          <c:cat>
            <c:strRef>
              <c:f>Sheet1!$A$2:$A$5</c:f>
              <c:strCache>
                <c:ptCount val="4"/>
                <c:pt idx="0">
                  <c:v>A 1</c:v>
                </c:pt>
                <c:pt idx="1">
                  <c:v>A 2</c:v>
                </c:pt>
                <c:pt idx="2">
                  <c:v>A 3</c:v>
                </c:pt>
                <c:pt idx="3">
                  <c:v>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 1</c:v>
                </c:pt>
                <c:pt idx="1">
                  <c:v>A 2</c:v>
                </c:pt>
                <c:pt idx="2">
                  <c:v>A 3</c:v>
                </c:pt>
                <c:pt idx="3">
                  <c:v>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8888576"/>
        <c:axId val="38890112"/>
      </c:barChart>
      <c:catAx>
        <c:axId val="3888857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pPr>
            <a:endParaRPr lang="ko-KR"/>
          </a:p>
        </c:txPr>
        <c:crossAx val="38890112"/>
        <c:crosses val="autoZero"/>
        <c:auto val="1"/>
        <c:lblAlgn val="ctr"/>
        <c:lblOffset val="100"/>
        <c:noMultiLvlLbl val="0"/>
      </c:catAx>
      <c:valAx>
        <c:axId val="3889011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pPr>
            <a:endParaRPr lang="ko-KR"/>
          </a:p>
        </c:txPr>
        <c:crossAx val="38888576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1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20"/>
      <c:rotY val="30"/>
      <c:rAngAx val="1"/>
    </c:view3D>
    <c:floor>
      <c:thickness val="0"/>
      <c:spPr>
        <a:solidFill>
          <a:schemeClr val="tx1">
            <a:lumMod val="65000"/>
            <a:lumOff val="35000"/>
          </a:schemeClr>
        </a:solidFill>
        <a:scene3d>
          <a:camera prst="orthographicFront"/>
          <a:lightRig rig="threePt" dir="t"/>
        </a:scene3d>
        <a:sp3d prstMaterial="metal">
          <a:contourClr>
            <a:srgbClr val="000000"/>
          </a:contourClr>
        </a:sp3d>
      </c:spPr>
    </c:floor>
    <c:sideWall>
      <c:thickness val="0"/>
    </c:sideWall>
    <c:backWall>
      <c:thickness val="0"/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8D2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AC926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D8773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7751424"/>
        <c:axId val="37777792"/>
        <c:axId val="0"/>
      </c:bar3DChart>
      <c:catAx>
        <c:axId val="3775142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777792"/>
        <c:crosses val="autoZero"/>
        <c:auto val="1"/>
        <c:lblAlgn val="ctr"/>
        <c:lblOffset val="100"/>
        <c:noMultiLvlLbl val="0"/>
      </c:catAx>
      <c:valAx>
        <c:axId val="37777792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95000"/>
                </a:schemeClr>
              </a:solidFill>
            </a:ln>
          </c:spPr>
        </c:majorGridlines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751424"/>
        <c:crosses val="autoZero"/>
        <c:crossBetween val="between"/>
      </c:valAx>
      <c:spPr>
        <a:scene3d>
          <a:camera prst="orthographicFront"/>
          <a:lightRig rig="threePt" dir="t"/>
        </a:scene3d>
        <a:sp3d>
          <a:bevelT w="6350"/>
        </a:sp3d>
      </c:spPr>
    </c:plotArea>
    <c:plotVisOnly val="1"/>
    <c:dispBlanksAs val="gap"/>
    <c:showDLblsOverMax val="0"/>
  </c:chart>
  <c:txPr>
    <a:bodyPr/>
    <a:lstStyle/>
    <a:p>
      <a:pPr>
        <a:defRPr sz="1800">
          <a:latin typeface="Arial" pitchFamily="34" charset="0"/>
          <a:cs typeface="Arial" pitchFamily="34" charset="0"/>
        </a:defRPr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AC926"/>
              </a:solidFill>
            </c:spPr>
          </c:dPt>
          <c:dPt>
            <c:idx val="1"/>
            <c:bubble3D val="0"/>
            <c:spPr>
              <a:solidFill>
                <a:schemeClr val="bg1">
                  <a:lumMod val="85000"/>
                  <a:alpha val="50000"/>
                </a:schemeClr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EF9E1B"/>
              </a:solidFill>
            </c:spPr>
          </c:dPt>
          <c:dPt>
            <c:idx val="1"/>
            <c:bubble3D val="0"/>
            <c:spPr>
              <a:solidFill>
                <a:schemeClr val="bg1">
                  <a:lumMod val="85000"/>
                  <a:alpha val="50000"/>
                </a:schemeClr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DE8D22"/>
              </a:solidFill>
            </c:spPr>
          </c:dPt>
          <c:dPt>
            <c:idx val="1"/>
            <c:bubble3D val="0"/>
            <c:spPr>
              <a:solidFill>
                <a:schemeClr val="bg1">
                  <a:lumMod val="85000"/>
                  <a:alpha val="50000"/>
                </a:schemeClr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D87732"/>
              </a:solidFill>
            </c:spPr>
          </c:dPt>
          <c:dPt>
            <c:idx val="1"/>
            <c:bubble3D val="0"/>
            <c:spPr>
              <a:solidFill>
                <a:schemeClr val="bg1">
                  <a:lumMod val="85000"/>
                  <a:alpha val="50000"/>
                </a:schemeClr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F9E1B">
                <a:alpha val="79000"/>
              </a:srgbClr>
            </a:solidFill>
          </c:spPr>
          <c:cat>
            <c:strRef>
              <c:f>Sheet1!$A$2:$A$8</c:f>
              <c:strCache>
                <c:ptCount val="7"/>
                <c:pt idx="0">
                  <c:v>1/5/2015</c:v>
                </c:pt>
                <c:pt idx="1">
                  <c:v>1/6/2015</c:v>
                </c:pt>
                <c:pt idx="2">
                  <c:v>1/7/2015</c:v>
                </c:pt>
                <c:pt idx="3">
                  <c:v>1/8/2015</c:v>
                </c:pt>
                <c:pt idx="4">
                  <c:v>1/9/2015</c:v>
                </c:pt>
                <c:pt idx="5">
                  <c:v>1/10/2015</c:v>
                </c:pt>
                <c:pt idx="6">
                  <c:v>1/11/2015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32</c:v>
                </c:pt>
                <c:pt idx="1">
                  <c:v>37</c:v>
                </c:pt>
                <c:pt idx="2">
                  <c:v>28</c:v>
                </c:pt>
                <c:pt idx="3">
                  <c:v>42</c:v>
                </c:pt>
                <c:pt idx="4">
                  <c:v>33</c:v>
                </c:pt>
                <c:pt idx="5">
                  <c:v>35</c:v>
                </c:pt>
                <c:pt idx="6">
                  <c:v>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AC926">
                <a:alpha val="79000"/>
              </a:srgbClr>
            </a:solidFill>
          </c:spPr>
          <c:cat>
            <c:strRef>
              <c:f>Sheet1!$A$2:$A$8</c:f>
              <c:strCache>
                <c:ptCount val="7"/>
                <c:pt idx="0">
                  <c:v>1/5/2015</c:v>
                </c:pt>
                <c:pt idx="1">
                  <c:v>1/6/2015</c:v>
                </c:pt>
                <c:pt idx="2">
                  <c:v>1/7/2015</c:v>
                </c:pt>
                <c:pt idx="3">
                  <c:v>1/8/2015</c:v>
                </c:pt>
                <c:pt idx="4">
                  <c:v>1/9/2015</c:v>
                </c:pt>
                <c:pt idx="5">
                  <c:v>1/10/2015</c:v>
                </c:pt>
                <c:pt idx="6">
                  <c:v>1/11/2015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12</c:v>
                </c:pt>
                <c:pt idx="1">
                  <c:v>24</c:v>
                </c:pt>
                <c:pt idx="2">
                  <c:v>34</c:v>
                </c:pt>
                <c:pt idx="3">
                  <c:v>21</c:v>
                </c:pt>
                <c:pt idx="4">
                  <c:v>28</c:v>
                </c:pt>
                <c:pt idx="5">
                  <c:v>26</c:v>
                </c:pt>
                <c:pt idx="6">
                  <c:v>35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22</c:v>
                </c:pt>
              </c:strCache>
            </c:strRef>
          </c:tx>
          <c:spPr>
            <a:solidFill>
              <a:srgbClr val="D87732">
                <a:alpha val="80000"/>
              </a:srgbClr>
            </a:solidFill>
            <a:ln w="25400">
              <a:noFill/>
            </a:ln>
          </c:spPr>
          <c:cat>
            <c:strRef>
              <c:f>Sheet1!$A$2:$A$8</c:f>
              <c:strCache>
                <c:ptCount val="7"/>
                <c:pt idx="0">
                  <c:v>1/5/2015</c:v>
                </c:pt>
                <c:pt idx="1">
                  <c:v>1/6/2015</c:v>
                </c:pt>
                <c:pt idx="2">
                  <c:v>1/7/2015</c:v>
                </c:pt>
                <c:pt idx="3">
                  <c:v>1/8/2015</c:v>
                </c:pt>
                <c:pt idx="4">
                  <c:v>1/9/2015</c:v>
                </c:pt>
                <c:pt idx="5">
                  <c:v>1/10/2015</c:v>
                </c:pt>
                <c:pt idx="6">
                  <c:v>1/11/2015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25</c:v>
                </c:pt>
                <c:pt idx="1">
                  <c:v>19</c:v>
                </c:pt>
                <c:pt idx="2">
                  <c:v>19</c:v>
                </c:pt>
                <c:pt idx="3">
                  <c:v>15</c:v>
                </c:pt>
                <c:pt idx="4">
                  <c:v>37</c:v>
                </c:pt>
                <c:pt idx="5">
                  <c:v>25</c:v>
                </c:pt>
                <c:pt idx="6">
                  <c:v>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440768"/>
        <c:axId val="39442304"/>
      </c:areaChart>
      <c:catAx>
        <c:axId val="3944076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pPr>
            <a:endParaRPr lang="ko-KR"/>
          </a:p>
        </c:txPr>
        <c:crossAx val="39442304"/>
        <c:crosses val="autoZero"/>
        <c:auto val="1"/>
        <c:lblAlgn val="ctr"/>
        <c:lblOffset val="100"/>
        <c:noMultiLvlLbl val="0"/>
      </c:catAx>
      <c:valAx>
        <c:axId val="3944230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bg1">
                    <a:lumMod val="75000"/>
                  </a:schemeClr>
                </a:solidFill>
              </a:defRPr>
            </a:pPr>
            <a:endParaRPr lang="ko-KR"/>
          </a:p>
        </c:txPr>
        <c:crossAx val="39440768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4499595"/>
            <a:ext cx="9144000" cy="1995016"/>
            <a:chOff x="0" y="4919960"/>
            <a:chExt cx="9144000" cy="172819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4919960"/>
              <a:ext cx="9144000" cy="1728192"/>
            </a:xfrm>
            <a:prstGeom prst="rect">
              <a:avLst/>
            </a:prstGeom>
            <a:solidFill>
              <a:srgbClr val="FA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16216" y="4919960"/>
              <a:ext cx="2627784" cy="1728192"/>
            </a:xfrm>
            <a:prstGeom prst="rect">
              <a:avLst/>
            </a:prstGeom>
            <a:solidFill>
              <a:schemeClr val="bg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660232" y="4919960"/>
              <a:ext cx="2483768" cy="1728192"/>
            </a:xfrm>
            <a:prstGeom prst="rect">
              <a:avLst/>
            </a:prstGeom>
            <a:solidFill>
              <a:srgbClr val="EF9E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236296" y="4919960"/>
              <a:ext cx="1907704" cy="1728192"/>
            </a:xfrm>
            <a:prstGeom prst="rect">
              <a:avLst/>
            </a:prstGeom>
            <a:solidFill>
              <a:srgbClr val="DE8D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395536" y="4767436"/>
            <a:ext cx="6120680" cy="10779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4400"/>
              </a:lnSpc>
              <a:defRPr sz="44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POWERPOINT TEMPLATE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5804756"/>
            <a:ext cx="6120680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Date</a:t>
            </a:r>
            <a:endParaRPr lang="ko-KR" alt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6026288"/>
            <a:ext cx="6120680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Main author’s name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446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002-KIMS BUSINESS\007-02-MaxPPT-Contents\150620-bu-businessman and sity\섹션-S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38" y="-9144"/>
            <a:ext cx="9144000" cy="343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3406211"/>
            <a:ext cx="9144000" cy="34517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4727857"/>
            <a:ext cx="9144000" cy="5333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 baseline="0">
                <a:solidFill>
                  <a:srgbClr val="EF9E1B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SECTION BREAK</a:t>
            </a:r>
            <a:endParaRPr lang="ko-KR" alt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369198"/>
            <a:ext cx="9144000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rgbClr val="EF9E1B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Add text</a:t>
            </a:r>
            <a:endParaRPr lang="ko-KR" alt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3388360"/>
            <a:ext cx="9144000" cy="146811"/>
            <a:chOff x="0" y="5053930"/>
            <a:chExt cx="9144000" cy="11010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5053930"/>
              <a:ext cx="9144000" cy="110108"/>
            </a:xfrm>
            <a:prstGeom prst="rect">
              <a:avLst/>
            </a:prstGeom>
            <a:solidFill>
              <a:srgbClr val="FA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660232" y="5053930"/>
              <a:ext cx="2483768" cy="110108"/>
            </a:xfrm>
            <a:prstGeom prst="rect">
              <a:avLst/>
            </a:prstGeom>
            <a:solidFill>
              <a:schemeClr val="bg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804248" y="5053930"/>
              <a:ext cx="2339752" cy="110108"/>
            </a:xfrm>
            <a:prstGeom prst="rect">
              <a:avLst/>
            </a:prstGeom>
            <a:solidFill>
              <a:srgbClr val="EF9E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524328" y="5053930"/>
              <a:ext cx="1619672" cy="110108"/>
            </a:xfrm>
            <a:prstGeom prst="rect">
              <a:avLst/>
            </a:prstGeom>
            <a:solidFill>
              <a:srgbClr val="DE8D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-1073" y="6597353"/>
            <a:ext cx="9144000" cy="260647"/>
            <a:chOff x="0" y="5053930"/>
            <a:chExt cx="9144000" cy="11010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5053930"/>
              <a:ext cx="9144000" cy="110108"/>
            </a:xfrm>
            <a:prstGeom prst="rect">
              <a:avLst/>
            </a:prstGeom>
            <a:solidFill>
              <a:srgbClr val="FA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660232" y="5053930"/>
              <a:ext cx="2483768" cy="110108"/>
            </a:xfrm>
            <a:prstGeom prst="rect">
              <a:avLst/>
            </a:prstGeom>
            <a:solidFill>
              <a:schemeClr val="bg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804248" y="5053930"/>
              <a:ext cx="2339752" cy="110108"/>
            </a:xfrm>
            <a:prstGeom prst="rect">
              <a:avLst/>
            </a:prstGeom>
            <a:solidFill>
              <a:srgbClr val="EF9E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524328" y="5053930"/>
              <a:ext cx="1619672" cy="110108"/>
            </a:xfrm>
            <a:prstGeom prst="rect">
              <a:avLst/>
            </a:prstGeom>
            <a:solidFill>
              <a:srgbClr val="DE8D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Teardrop 18"/>
          <p:cNvSpPr/>
          <p:nvPr userDrawn="1"/>
        </p:nvSpPr>
        <p:spPr>
          <a:xfrm rot="8100000">
            <a:off x="4117968" y="3009258"/>
            <a:ext cx="900387" cy="900387"/>
          </a:xfrm>
          <a:prstGeom prst="teardrop">
            <a:avLst/>
          </a:prstGeom>
          <a:solidFill>
            <a:srgbClr val="D87732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44" descr="F:\002-KIMS BUSINESS\007-bizdesign.tv\000-PPT FOR KMONG\PNG-아이콘\001-비즈니스\수정\커피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68" y="3170703"/>
            <a:ext cx="524516" cy="54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97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4773149"/>
            <a:ext cx="9144000" cy="1728192"/>
            <a:chOff x="0" y="3689970"/>
            <a:chExt cx="9144000" cy="1296144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689970"/>
              <a:ext cx="9144000" cy="1296144"/>
            </a:xfrm>
            <a:prstGeom prst="rect">
              <a:avLst/>
            </a:prstGeom>
            <a:solidFill>
              <a:srgbClr val="FA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8748464" y="3689970"/>
              <a:ext cx="395536" cy="1296144"/>
            </a:xfrm>
            <a:prstGeom prst="rect">
              <a:avLst/>
            </a:prstGeom>
            <a:solidFill>
              <a:schemeClr val="bg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8820472" y="3689970"/>
              <a:ext cx="323528" cy="1296144"/>
            </a:xfrm>
            <a:prstGeom prst="rect">
              <a:avLst/>
            </a:prstGeom>
            <a:solidFill>
              <a:srgbClr val="EF9E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8964488" y="3689970"/>
              <a:ext cx="179512" cy="1296144"/>
            </a:xfrm>
            <a:prstGeom prst="rect">
              <a:avLst/>
            </a:prstGeom>
            <a:solidFill>
              <a:srgbClr val="DE8D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5101739"/>
            <a:ext cx="9144000" cy="72544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882779"/>
            <a:ext cx="9144000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r>
              <a:rPr lang="en-US" altLang="ko-KR" dirty="0" smtClean="0"/>
              <a:t>This text can be 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05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198732"/>
            <a:ext cx="9144000" cy="710877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BASIC LAYOUT</a:t>
            </a:r>
            <a:endParaRPr lang="ko-KR" altLang="en-US" dirty="0"/>
          </a:p>
        </p:txBody>
      </p:sp>
      <p:grpSp>
        <p:nvGrpSpPr>
          <p:cNvPr id="8" name="Group 7"/>
          <p:cNvGrpSpPr/>
          <p:nvPr userDrawn="1"/>
        </p:nvGrpSpPr>
        <p:grpSpPr>
          <a:xfrm rot="10800000">
            <a:off x="0" y="-27383"/>
            <a:ext cx="9144000" cy="108248"/>
            <a:chOff x="0" y="3689970"/>
            <a:chExt cx="9144000" cy="1296144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689970"/>
              <a:ext cx="9144000" cy="1296144"/>
            </a:xfrm>
            <a:prstGeom prst="rect">
              <a:avLst/>
            </a:prstGeom>
            <a:solidFill>
              <a:srgbClr val="FA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8748464" y="3689970"/>
              <a:ext cx="395536" cy="1296144"/>
            </a:xfrm>
            <a:prstGeom prst="rect">
              <a:avLst/>
            </a:prstGeom>
            <a:solidFill>
              <a:schemeClr val="bg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8820472" y="3689970"/>
              <a:ext cx="323528" cy="1296144"/>
            </a:xfrm>
            <a:prstGeom prst="rect">
              <a:avLst/>
            </a:prstGeom>
            <a:solidFill>
              <a:srgbClr val="EF9E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8964488" y="3689970"/>
              <a:ext cx="179512" cy="1296144"/>
            </a:xfrm>
            <a:prstGeom prst="rect">
              <a:avLst/>
            </a:prstGeom>
            <a:solidFill>
              <a:srgbClr val="DE8D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" y="937293"/>
            <a:ext cx="9138984" cy="263475"/>
          </a:xfrm>
          <a:prstGeom prst="rect">
            <a:avLst/>
          </a:prstGeom>
        </p:spPr>
        <p:txBody>
          <a:bodyPr lIns="360000" anchor="ctr"/>
          <a:lstStyle>
            <a:lvl1pPr marL="0" indent="0" algn="l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lvl="0"/>
            <a:r>
              <a:rPr lang="en-US" altLang="ko-KR" dirty="0" smtClean="0"/>
              <a:t>This text can be 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19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/>
          <p:nvPr userDrawn="1"/>
        </p:nvSpPr>
        <p:spPr>
          <a:xfrm>
            <a:off x="5643653" y="-16094"/>
            <a:ext cx="3491880" cy="6306111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198732"/>
            <a:ext cx="9144000" cy="710877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BASIC LAYOUT</a:t>
            </a:r>
            <a:endParaRPr lang="ko-KR" altLang="en-US" dirty="0"/>
          </a:p>
        </p:txBody>
      </p:sp>
      <p:grpSp>
        <p:nvGrpSpPr>
          <p:cNvPr id="8" name="Group 7"/>
          <p:cNvGrpSpPr/>
          <p:nvPr userDrawn="1"/>
        </p:nvGrpSpPr>
        <p:grpSpPr>
          <a:xfrm rot="10800000">
            <a:off x="0" y="-27383"/>
            <a:ext cx="9144000" cy="108248"/>
            <a:chOff x="0" y="3689970"/>
            <a:chExt cx="9144000" cy="1296144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689970"/>
              <a:ext cx="9144000" cy="1296144"/>
            </a:xfrm>
            <a:prstGeom prst="rect">
              <a:avLst/>
            </a:prstGeom>
            <a:solidFill>
              <a:srgbClr val="FA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8748464" y="3689970"/>
              <a:ext cx="395536" cy="1296144"/>
            </a:xfrm>
            <a:prstGeom prst="rect">
              <a:avLst/>
            </a:prstGeom>
            <a:solidFill>
              <a:schemeClr val="bg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8820472" y="3689970"/>
              <a:ext cx="323528" cy="1296144"/>
            </a:xfrm>
            <a:prstGeom prst="rect">
              <a:avLst/>
            </a:prstGeom>
            <a:solidFill>
              <a:srgbClr val="EF9E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8964488" y="3689970"/>
              <a:ext cx="179512" cy="1296144"/>
            </a:xfrm>
            <a:prstGeom prst="rect">
              <a:avLst/>
            </a:prstGeom>
            <a:solidFill>
              <a:srgbClr val="DE8D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" y="937293"/>
            <a:ext cx="9138984" cy="263475"/>
          </a:xfrm>
          <a:prstGeom prst="rect">
            <a:avLst/>
          </a:prstGeom>
        </p:spPr>
        <p:txBody>
          <a:bodyPr lIns="360000" anchor="ctr"/>
          <a:lstStyle>
            <a:lvl1pPr marL="0" indent="0" algn="l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lvl="0"/>
            <a:r>
              <a:rPr lang="en-US" altLang="ko-KR" dirty="0" smtClean="0"/>
              <a:t>This text can be replaced with your own text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868144" y="-18200"/>
            <a:ext cx="3275856" cy="6306111"/>
          </a:xfrm>
          <a:custGeom>
            <a:avLst/>
            <a:gdLst/>
            <a:ahLst/>
            <a:cxnLst/>
            <a:rect l="l" t="t" r="r" b="b"/>
            <a:pathLst>
              <a:path w="4202678" h="4745641">
                <a:moveTo>
                  <a:pt x="4202678" y="0"/>
                </a:moveTo>
                <a:lnTo>
                  <a:pt x="4202678" y="4745641"/>
                </a:lnTo>
                <a:lnTo>
                  <a:pt x="0" y="4745641"/>
                </a:lnTo>
                <a:close/>
              </a:path>
            </a:pathLst>
          </a:custGeom>
          <a:solidFill>
            <a:srgbClr val="D87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824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002-KIMS BUSINESS\007-02-MaxPPT-Contents\150620-bu-businessman and sity\양복-밤도시-합성-목차-s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59832" y="269852"/>
            <a:ext cx="6084168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AGENDA LAYOUT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8838220" y="260648"/>
            <a:ext cx="305780" cy="735032"/>
          </a:xfrm>
          <a:prstGeom prst="rect">
            <a:avLst/>
          </a:prstGeom>
          <a:solidFill>
            <a:srgbClr val="EF9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 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920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-20795" y="0"/>
            <a:ext cx="4736811" cy="6309320"/>
          </a:xfrm>
          <a:custGeom>
            <a:avLst/>
            <a:gdLst>
              <a:gd name="connsiteX0" fmla="*/ 0 w 5508104"/>
              <a:gd name="connsiteY0" fmla="*/ 0 h 5143500"/>
              <a:gd name="connsiteX1" fmla="*/ 5508104 w 5508104"/>
              <a:gd name="connsiteY1" fmla="*/ 0 h 5143500"/>
              <a:gd name="connsiteX2" fmla="*/ 5508104 w 5508104"/>
              <a:gd name="connsiteY2" fmla="*/ 5143500 h 5143500"/>
              <a:gd name="connsiteX3" fmla="*/ 0 w 5508104"/>
              <a:gd name="connsiteY3" fmla="*/ 5143500 h 5143500"/>
              <a:gd name="connsiteX4" fmla="*/ 0 w 5508104"/>
              <a:gd name="connsiteY4" fmla="*/ 0 h 5143500"/>
              <a:gd name="connsiteX0" fmla="*/ 0 w 5508104"/>
              <a:gd name="connsiteY0" fmla="*/ 0 h 5143500"/>
              <a:gd name="connsiteX1" fmla="*/ 3984104 w 5508104"/>
              <a:gd name="connsiteY1" fmla="*/ 0 h 5143500"/>
              <a:gd name="connsiteX2" fmla="*/ 5508104 w 5508104"/>
              <a:gd name="connsiteY2" fmla="*/ 5143500 h 5143500"/>
              <a:gd name="connsiteX3" fmla="*/ 0 w 5508104"/>
              <a:gd name="connsiteY3" fmla="*/ 5143500 h 5143500"/>
              <a:gd name="connsiteX4" fmla="*/ 0 w 550810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8104" h="5143500">
                <a:moveTo>
                  <a:pt x="0" y="0"/>
                </a:moveTo>
                <a:lnTo>
                  <a:pt x="3984104" y="0"/>
                </a:lnTo>
                <a:lnTo>
                  <a:pt x="550810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6" name="Rectangle 3"/>
          <p:cNvSpPr/>
          <p:nvPr userDrawn="1"/>
        </p:nvSpPr>
        <p:spPr>
          <a:xfrm>
            <a:off x="3600400" y="550565"/>
            <a:ext cx="5524872" cy="1440160"/>
          </a:xfrm>
          <a:custGeom>
            <a:avLst/>
            <a:gdLst>
              <a:gd name="connsiteX0" fmla="*/ 0 w 5220072"/>
              <a:gd name="connsiteY0" fmla="*/ 0 h 1080120"/>
              <a:gd name="connsiteX1" fmla="*/ 5220072 w 5220072"/>
              <a:gd name="connsiteY1" fmla="*/ 0 h 1080120"/>
              <a:gd name="connsiteX2" fmla="*/ 5220072 w 5220072"/>
              <a:gd name="connsiteY2" fmla="*/ 1080120 h 1080120"/>
              <a:gd name="connsiteX3" fmla="*/ 0 w 5220072"/>
              <a:gd name="connsiteY3" fmla="*/ 1080120 h 1080120"/>
              <a:gd name="connsiteX4" fmla="*/ 0 w 5220072"/>
              <a:gd name="connsiteY4" fmla="*/ 0 h 1080120"/>
              <a:gd name="connsiteX0" fmla="*/ 0 w 5524872"/>
              <a:gd name="connsiteY0" fmla="*/ 0 h 1080120"/>
              <a:gd name="connsiteX1" fmla="*/ 5524872 w 5524872"/>
              <a:gd name="connsiteY1" fmla="*/ 0 h 1080120"/>
              <a:gd name="connsiteX2" fmla="*/ 5524872 w 5524872"/>
              <a:gd name="connsiteY2" fmla="*/ 1080120 h 1080120"/>
              <a:gd name="connsiteX3" fmla="*/ 304800 w 5524872"/>
              <a:gd name="connsiteY3" fmla="*/ 1080120 h 1080120"/>
              <a:gd name="connsiteX4" fmla="*/ 0 w 5524872"/>
              <a:gd name="connsiteY4" fmla="*/ 0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872" h="1080120">
                <a:moveTo>
                  <a:pt x="0" y="0"/>
                </a:moveTo>
                <a:lnTo>
                  <a:pt x="5524872" y="0"/>
                </a:lnTo>
                <a:lnTo>
                  <a:pt x="5524872" y="1080120"/>
                </a:lnTo>
                <a:lnTo>
                  <a:pt x="304800" y="1080120"/>
                </a:lnTo>
                <a:lnTo>
                  <a:pt x="0" y="0"/>
                </a:lnTo>
                <a:close/>
              </a:path>
            </a:pathLst>
          </a:custGeom>
          <a:solidFill>
            <a:srgbClr val="D87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3727648" y="548680"/>
            <a:ext cx="5416352" cy="1440160"/>
          </a:xfrm>
          <a:custGeom>
            <a:avLst/>
            <a:gdLst/>
            <a:ahLst/>
            <a:cxnLst/>
            <a:rect l="l" t="t" r="r" b="b"/>
            <a:pathLst>
              <a:path w="5416352" h="1080120">
                <a:moveTo>
                  <a:pt x="0" y="0"/>
                </a:moveTo>
                <a:lnTo>
                  <a:pt x="5416352" y="0"/>
                </a:lnTo>
                <a:lnTo>
                  <a:pt x="5416352" y="1080120"/>
                </a:lnTo>
                <a:lnTo>
                  <a:pt x="304800" y="108012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 userDrawn="1">
            <p:ph type="title" hasCustomPrompt="1"/>
          </p:nvPr>
        </p:nvSpPr>
        <p:spPr>
          <a:xfrm>
            <a:off x="4248472" y="701899"/>
            <a:ext cx="4895528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Images &amp; Contents</a:t>
            </a:r>
            <a:endParaRPr lang="ko-KR" altLang="en-US" dirty="0"/>
          </a:p>
        </p:txBody>
      </p:sp>
      <p:sp>
        <p:nvSpPr>
          <p:cNvPr id="5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41043" y="1463629"/>
            <a:ext cx="4902797" cy="288032"/>
          </a:xfrm>
          <a:prstGeom prst="rect">
            <a:avLst/>
          </a:prstGeom>
        </p:spPr>
        <p:txBody>
          <a:bodyPr lIns="144000" anchor="ctr"/>
          <a:lstStyle>
            <a:lvl1pPr marL="0" indent="0" algn="l">
              <a:buNone/>
              <a:defRPr sz="1400" baseline="0"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This text can be 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515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0" y="198732"/>
            <a:ext cx="9144000" cy="710877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Images &amp; Contents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" y="937293"/>
            <a:ext cx="9138984" cy="263475"/>
          </a:xfrm>
          <a:prstGeom prst="rect">
            <a:avLst/>
          </a:prstGeom>
        </p:spPr>
        <p:txBody>
          <a:bodyPr lIns="360000" anchor="ctr"/>
          <a:lstStyle>
            <a:lvl1pPr marL="0" indent="0" algn="l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lvl="0"/>
            <a:r>
              <a:rPr lang="en-US" altLang="ko-KR" dirty="0" smtClean="0"/>
              <a:t>This text can be replaced with your own text</a:t>
            </a:r>
            <a:endParaRPr lang="ko-KR" altLang="en-US" dirty="0"/>
          </a:p>
        </p:txBody>
      </p:sp>
      <p:sp>
        <p:nvSpPr>
          <p:cNvPr id="9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378602" y="1435355"/>
            <a:ext cx="4248472" cy="2198621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382874" y="3845246"/>
            <a:ext cx="4248472" cy="2198621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738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87624" y="4408157"/>
            <a:ext cx="2258309" cy="576064"/>
          </a:xfrm>
          <a:custGeom>
            <a:avLst/>
            <a:gdLst/>
            <a:ahLst/>
            <a:cxnLst/>
            <a:rect l="l" t="t" r="r" b="b"/>
            <a:pathLst>
              <a:path w="2258309" h="432048">
                <a:moveTo>
                  <a:pt x="2177175" y="0"/>
                </a:moveTo>
                <a:lnTo>
                  <a:pt x="2258309" y="0"/>
                </a:lnTo>
                <a:lnTo>
                  <a:pt x="2258309" y="432048"/>
                </a:lnTo>
                <a:lnTo>
                  <a:pt x="0" y="432048"/>
                </a:lnTo>
                <a:lnTo>
                  <a:pt x="0" y="343106"/>
                </a:lnTo>
                <a:lnTo>
                  <a:pt x="2177175" y="343106"/>
                </a:lnTo>
                <a:close/>
              </a:path>
            </a:pathLst>
          </a:custGeom>
          <a:solidFill>
            <a:srgbClr val="D87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0" y="198732"/>
            <a:ext cx="9144000" cy="710877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Images &amp; Contents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" y="937293"/>
            <a:ext cx="9138984" cy="263475"/>
          </a:xfrm>
          <a:prstGeom prst="rect">
            <a:avLst/>
          </a:prstGeom>
        </p:spPr>
        <p:txBody>
          <a:bodyPr lIns="360000" anchor="ctr"/>
          <a:lstStyle>
            <a:lvl1pPr marL="0" indent="0" algn="l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lvl="0"/>
            <a:r>
              <a:rPr lang="en-US" altLang="ko-KR" dirty="0" smtClean="0"/>
              <a:t>This text can be replaced with your own text</a:t>
            </a:r>
            <a:endParaRPr lang="ko-KR" altLang="en-US" dirty="0"/>
          </a:p>
        </p:txBody>
      </p:sp>
      <p:sp>
        <p:nvSpPr>
          <p:cNvPr id="9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1187624" y="1718434"/>
            <a:ext cx="2177174" cy="3158487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628800"/>
            <a:ext cx="728133" cy="3351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1115616" y="1640090"/>
            <a:ext cx="720080" cy="1344149"/>
          </a:xfrm>
          <a:custGeom>
            <a:avLst/>
            <a:gdLst/>
            <a:ahLst/>
            <a:cxnLst/>
            <a:rect l="l" t="t" r="r" b="b"/>
            <a:pathLst>
              <a:path w="720080" h="1008112">
                <a:moveTo>
                  <a:pt x="0" y="0"/>
                </a:moveTo>
                <a:lnTo>
                  <a:pt x="720080" y="0"/>
                </a:lnTo>
                <a:lnTo>
                  <a:pt x="720080" y="63541"/>
                </a:lnTo>
                <a:lnTo>
                  <a:pt x="72008" y="63541"/>
                </a:lnTo>
                <a:lnTo>
                  <a:pt x="72008" y="1008112"/>
                </a:lnTo>
                <a:lnTo>
                  <a:pt x="0" y="1008112"/>
                </a:lnTo>
                <a:close/>
              </a:path>
            </a:pathLst>
          </a:custGeom>
          <a:solidFill>
            <a:srgbClr val="D87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4"/>
          <p:cNvSpPr/>
          <p:nvPr userDrawn="1"/>
        </p:nvSpPr>
        <p:spPr>
          <a:xfrm>
            <a:off x="3842794" y="4396868"/>
            <a:ext cx="2258309" cy="576064"/>
          </a:xfrm>
          <a:custGeom>
            <a:avLst/>
            <a:gdLst/>
            <a:ahLst/>
            <a:cxnLst/>
            <a:rect l="l" t="t" r="r" b="b"/>
            <a:pathLst>
              <a:path w="2258309" h="432048">
                <a:moveTo>
                  <a:pt x="2177175" y="0"/>
                </a:moveTo>
                <a:lnTo>
                  <a:pt x="2258309" y="0"/>
                </a:lnTo>
                <a:lnTo>
                  <a:pt x="2258309" y="432048"/>
                </a:lnTo>
                <a:lnTo>
                  <a:pt x="0" y="432048"/>
                </a:lnTo>
                <a:lnTo>
                  <a:pt x="0" y="343106"/>
                </a:lnTo>
                <a:lnTo>
                  <a:pt x="2177175" y="343106"/>
                </a:lnTo>
                <a:close/>
              </a:path>
            </a:pathLst>
          </a:custGeom>
          <a:solidFill>
            <a:srgbClr val="DE8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4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3842794" y="1707145"/>
            <a:ext cx="2177174" cy="3158487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5" name="Rectangle 2"/>
          <p:cNvSpPr/>
          <p:nvPr userDrawn="1"/>
        </p:nvSpPr>
        <p:spPr>
          <a:xfrm>
            <a:off x="3770786" y="1628800"/>
            <a:ext cx="720080" cy="1344149"/>
          </a:xfrm>
          <a:custGeom>
            <a:avLst/>
            <a:gdLst/>
            <a:ahLst/>
            <a:cxnLst/>
            <a:rect l="l" t="t" r="r" b="b"/>
            <a:pathLst>
              <a:path w="720080" h="1008112">
                <a:moveTo>
                  <a:pt x="0" y="0"/>
                </a:moveTo>
                <a:lnTo>
                  <a:pt x="720080" y="0"/>
                </a:lnTo>
                <a:lnTo>
                  <a:pt x="720080" y="63541"/>
                </a:lnTo>
                <a:lnTo>
                  <a:pt x="72008" y="63541"/>
                </a:lnTo>
                <a:lnTo>
                  <a:pt x="72008" y="1008112"/>
                </a:lnTo>
                <a:lnTo>
                  <a:pt x="0" y="1008112"/>
                </a:lnTo>
                <a:close/>
              </a:path>
            </a:pathLst>
          </a:custGeom>
          <a:solidFill>
            <a:srgbClr val="DE8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4"/>
          <p:cNvSpPr/>
          <p:nvPr userDrawn="1"/>
        </p:nvSpPr>
        <p:spPr>
          <a:xfrm>
            <a:off x="6499282" y="4396868"/>
            <a:ext cx="2258309" cy="576064"/>
          </a:xfrm>
          <a:custGeom>
            <a:avLst/>
            <a:gdLst/>
            <a:ahLst/>
            <a:cxnLst/>
            <a:rect l="l" t="t" r="r" b="b"/>
            <a:pathLst>
              <a:path w="2258309" h="432048">
                <a:moveTo>
                  <a:pt x="2177175" y="0"/>
                </a:moveTo>
                <a:lnTo>
                  <a:pt x="2258309" y="0"/>
                </a:lnTo>
                <a:lnTo>
                  <a:pt x="2258309" y="432048"/>
                </a:lnTo>
                <a:lnTo>
                  <a:pt x="0" y="432048"/>
                </a:lnTo>
                <a:lnTo>
                  <a:pt x="0" y="343106"/>
                </a:lnTo>
                <a:lnTo>
                  <a:pt x="2177175" y="343106"/>
                </a:lnTo>
                <a:close/>
              </a:path>
            </a:pathLst>
          </a:custGeom>
          <a:solidFill>
            <a:srgbClr val="FAC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8" name="그림 개체 틀 2"/>
          <p:cNvSpPr>
            <a:spLocks noGrp="1"/>
          </p:cNvSpPr>
          <p:nvPr>
            <p:ph type="pic" sz="quarter" idx="13" hasCustomPrompt="1"/>
          </p:nvPr>
        </p:nvSpPr>
        <p:spPr>
          <a:xfrm>
            <a:off x="6499282" y="1707145"/>
            <a:ext cx="2177174" cy="3158487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9" name="Rectangle 2"/>
          <p:cNvSpPr/>
          <p:nvPr userDrawn="1"/>
        </p:nvSpPr>
        <p:spPr>
          <a:xfrm>
            <a:off x="6427274" y="1628800"/>
            <a:ext cx="720080" cy="1344149"/>
          </a:xfrm>
          <a:custGeom>
            <a:avLst/>
            <a:gdLst/>
            <a:ahLst/>
            <a:cxnLst/>
            <a:rect l="l" t="t" r="r" b="b"/>
            <a:pathLst>
              <a:path w="720080" h="1008112">
                <a:moveTo>
                  <a:pt x="0" y="0"/>
                </a:moveTo>
                <a:lnTo>
                  <a:pt x="720080" y="0"/>
                </a:lnTo>
                <a:lnTo>
                  <a:pt x="720080" y="63541"/>
                </a:lnTo>
                <a:lnTo>
                  <a:pt x="72008" y="63541"/>
                </a:lnTo>
                <a:lnTo>
                  <a:pt x="72008" y="1008112"/>
                </a:lnTo>
                <a:lnTo>
                  <a:pt x="0" y="1008112"/>
                </a:lnTo>
                <a:close/>
              </a:path>
            </a:pathLst>
          </a:custGeom>
          <a:solidFill>
            <a:srgbClr val="FAC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51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0" y="198732"/>
            <a:ext cx="9144000" cy="710877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Images &amp; Contents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6" y="937293"/>
            <a:ext cx="9138984" cy="263475"/>
          </a:xfrm>
          <a:prstGeom prst="rect">
            <a:avLst/>
          </a:prstGeom>
        </p:spPr>
        <p:txBody>
          <a:bodyPr lIns="360000" anchor="ctr"/>
          <a:lstStyle>
            <a:lvl1pPr marL="0" indent="0" algn="l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lvl="0"/>
            <a:r>
              <a:rPr lang="en-US" altLang="ko-KR" dirty="0" smtClean="0"/>
              <a:t>This text can be replaced with your own text</a:t>
            </a:r>
            <a:endParaRPr lang="ko-KR" altLang="en-US" dirty="0"/>
          </a:p>
        </p:txBody>
      </p:sp>
      <p:sp>
        <p:nvSpPr>
          <p:cNvPr id="16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7308304" y="1412776"/>
            <a:ext cx="1835696" cy="2399341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20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2699792" y="1412776"/>
            <a:ext cx="4608512" cy="2399341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1412778"/>
            <a:ext cx="2699792" cy="2410629"/>
          </a:xfrm>
          <a:prstGeom prst="rect">
            <a:avLst/>
          </a:prstGeom>
          <a:solidFill>
            <a:srgbClr val="DE8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그림 개체 틀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823407"/>
            <a:ext cx="3635896" cy="2464504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2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3638540" y="3823407"/>
            <a:ext cx="3669764" cy="2464504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7308304" y="3812117"/>
            <a:ext cx="1835696" cy="247579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04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052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6290129"/>
            <a:ext cx="9144000" cy="576064"/>
            <a:chOff x="0" y="3689970"/>
            <a:chExt cx="9144000" cy="1296144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689970"/>
              <a:ext cx="9144000" cy="1296144"/>
            </a:xfrm>
            <a:prstGeom prst="rect">
              <a:avLst/>
            </a:prstGeom>
            <a:solidFill>
              <a:srgbClr val="FA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8748464" y="3689970"/>
              <a:ext cx="395536" cy="1296144"/>
            </a:xfrm>
            <a:prstGeom prst="rect">
              <a:avLst/>
            </a:prstGeom>
            <a:solidFill>
              <a:schemeClr val="bg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8820472" y="3689970"/>
              <a:ext cx="323528" cy="1296144"/>
            </a:xfrm>
            <a:prstGeom prst="rect">
              <a:avLst/>
            </a:prstGeom>
            <a:solidFill>
              <a:srgbClr val="EF9E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8964488" y="3689970"/>
              <a:ext cx="179512" cy="1296144"/>
            </a:xfrm>
            <a:prstGeom prst="rect">
              <a:avLst/>
            </a:prstGeom>
            <a:solidFill>
              <a:srgbClr val="DE8D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/>
          <p:cNvSpPr txBox="1"/>
          <p:nvPr userDrawn="1"/>
        </p:nvSpPr>
        <p:spPr>
          <a:xfrm>
            <a:off x="8275521" y="6379738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31F54F2-ED28-43C9-BE23-3ED9A1BEC0F8}" type="slidenum">
              <a:rPr lang="ko-KR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pPr algn="ctr"/>
              <a:t>‹#›</a:t>
            </a:fld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07504" y="6454313"/>
            <a:ext cx="252028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Logo</a:t>
            </a:r>
            <a:r>
              <a:rPr lang="en-US" altLang="ko-KR" sz="11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or Slogan goes here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50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7" r:id="rId2"/>
    <p:sldLayoutId id="2147483656" r:id="rId3"/>
    <p:sldLayoutId id="2147483653" r:id="rId4"/>
    <p:sldLayoutId id="2147483658" r:id="rId5"/>
    <p:sldLayoutId id="2147483659" r:id="rId6"/>
    <p:sldLayoutId id="2147483660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69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9.wdp"/><Relationship Id="rId7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microsoft.com/office/2007/relationships/hdphoto" Target="../media/hdphoto16.wdp"/><Relationship Id="rId4" Type="http://schemas.openxmlformats.org/officeDocument/2006/relationships/image" Target="../media/image27.png"/><Relationship Id="rId9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7" Type="http://schemas.microsoft.com/office/2007/relationships/hdphoto" Target="../media/hdphoto19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jpeg"/><Relationship Id="rId5" Type="http://schemas.microsoft.com/office/2007/relationships/hdphoto" Target="../media/hdphoto18.wdp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9.wdp"/><Relationship Id="rId5" Type="http://schemas.openxmlformats.org/officeDocument/2006/relationships/image" Target="../media/image20.png"/><Relationship Id="rId10" Type="http://schemas.microsoft.com/office/2007/relationships/hdphoto" Target="../media/hdphoto10.wdp"/><Relationship Id="rId4" Type="http://schemas.microsoft.com/office/2007/relationships/hdphoto" Target="../media/hdphoto8.wdp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microsoft.com/office/2007/relationships/hdphoto" Target="../media/hdphoto9.wdp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34.jpeg"/><Relationship Id="rId7" Type="http://schemas.openxmlformats.org/officeDocument/2006/relationships/image" Target="../media/image36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Relationship Id="rId6" Type="http://schemas.microsoft.com/office/2007/relationships/hdphoto" Target="../media/hdphoto23.wdp"/><Relationship Id="rId5" Type="http://schemas.openxmlformats.org/officeDocument/2006/relationships/image" Target="../media/image35.jpeg"/><Relationship Id="rId4" Type="http://schemas.microsoft.com/office/2007/relationships/hdphoto" Target="../media/hdphoto2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6" Type="http://schemas.microsoft.com/office/2007/relationships/hdphoto" Target="../media/hdphoto9.wdp"/><Relationship Id="rId5" Type="http://schemas.openxmlformats.org/officeDocument/2006/relationships/image" Target="../media/image20.png"/><Relationship Id="rId4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1.wdp"/><Relationship Id="rId7" Type="http://schemas.microsoft.com/office/2007/relationships/hdphoto" Target="../media/hdphoto1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microsoft.com/office/2007/relationships/hdphoto" Target="../media/hdphoto9.wdp"/><Relationship Id="rId4" Type="http://schemas.openxmlformats.org/officeDocument/2006/relationships/image" Target="../media/image20.png"/><Relationship Id="rId9" Type="http://schemas.microsoft.com/office/2007/relationships/hdphoto" Target="../media/hdphoto13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Business</a:t>
            </a:r>
            <a:br>
              <a:rPr lang="en-US" altLang="ko-KR" dirty="0" smtClean="0"/>
            </a:br>
            <a:r>
              <a:rPr lang="en-US" altLang="ko-KR" dirty="0" smtClean="0"/>
              <a:t>Presentation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Date Or Slogan Goes Here</a:t>
            </a:r>
            <a:endParaRPr lang="ko-KR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Insert Your Subtitle Or Author’s Name Goes Here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36296" y="5320258"/>
            <a:ext cx="1907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Logotype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01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Images &amp; Contents</a:t>
            </a:r>
            <a:endParaRPr lang="ko-KR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Insert your subtitle : Get a modern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Presentation</a:t>
            </a:r>
            <a:endParaRPr lang="ko-KR" altLang="en-US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26" t="7420" r="11357" b="9649"/>
          <a:stretch/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0" t="20483" r="9757" b="21274"/>
          <a:stretch/>
        </p:blipFill>
        <p:spPr/>
      </p:pic>
      <p:grpSp>
        <p:nvGrpSpPr>
          <p:cNvPr id="27" name="Group 26"/>
          <p:cNvGrpSpPr/>
          <p:nvPr/>
        </p:nvGrpSpPr>
        <p:grpSpPr>
          <a:xfrm>
            <a:off x="4927844" y="1980484"/>
            <a:ext cx="3892628" cy="1060796"/>
            <a:chOff x="910640" y="3100887"/>
            <a:chExt cx="1527408" cy="1989921"/>
          </a:xfrm>
        </p:grpSpPr>
        <p:sp>
          <p:nvSpPr>
            <p:cNvPr id="28" name="TextBox 27"/>
            <p:cNvSpPr txBox="1"/>
            <p:nvPr/>
          </p:nvSpPr>
          <p:spPr>
            <a:xfrm>
              <a:off x="910640" y="3100887"/>
              <a:ext cx="1527408" cy="5196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10640" y="3531961"/>
              <a:ext cx="1499153" cy="1558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902444" y="1433274"/>
            <a:ext cx="41340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 smtClean="0">
                <a:solidFill>
                  <a:srgbClr val="EF9E1B"/>
                </a:solidFill>
                <a:latin typeface="Arial" pitchFamily="34" charset="0"/>
                <a:cs typeface="Arial" pitchFamily="34" charset="0"/>
              </a:rPr>
              <a:t>Contents A</a:t>
            </a:r>
            <a:endParaRPr lang="ko-KR" altLang="en-US" sz="2400" b="1" dirty="0">
              <a:solidFill>
                <a:srgbClr val="EF9E1B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4940506" y="4510630"/>
            <a:ext cx="3892628" cy="1060795"/>
            <a:chOff x="910640" y="3100887"/>
            <a:chExt cx="1527408" cy="1989917"/>
          </a:xfrm>
        </p:grpSpPr>
        <p:sp>
          <p:nvSpPr>
            <p:cNvPr id="60" name="TextBox 59"/>
            <p:cNvSpPr txBox="1"/>
            <p:nvPr/>
          </p:nvSpPr>
          <p:spPr>
            <a:xfrm>
              <a:off x="910640" y="3100887"/>
              <a:ext cx="1527408" cy="5196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10640" y="3531959"/>
              <a:ext cx="1527408" cy="1558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915106" y="3963420"/>
            <a:ext cx="41340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 smtClean="0">
                <a:solidFill>
                  <a:srgbClr val="D87732"/>
                </a:solidFill>
                <a:latin typeface="Arial" pitchFamily="34" charset="0"/>
                <a:cs typeface="Arial" pitchFamily="34" charset="0"/>
              </a:rPr>
              <a:t>Contents B</a:t>
            </a:r>
            <a:endParaRPr lang="ko-KR" altLang="en-US" sz="2400" b="1" dirty="0">
              <a:solidFill>
                <a:srgbClr val="D8773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38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Plan </a:t>
            </a:r>
            <a:r>
              <a:rPr lang="en-US" altLang="ko-KR" dirty="0" smtClean="0">
                <a:solidFill>
                  <a:srgbClr val="EF9E1B"/>
                </a:solidFill>
              </a:rPr>
              <a:t>Infographic</a:t>
            </a:r>
            <a:endParaRPr lang="ko-KR" altLang="en-US" dirty="0">
              <a:solidFill>
                <a:srgbClr val="EF9E1B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Insert your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subtitle : Get a modern Presentation</a:t>
            </a:r>
            <a:endParaRPr lang="ko-KR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7069" y="1904118"/>
            <a:ext cx="1958198" cy="979099"/>
            <a:chOff x="395536" y="1496735"/>
            <a:chExt cx="1728192" cy="648072"/>
          </a:xfrm>
        </p:grpSpPr>
        <p:sp>
          <p:nvSpPr>
            <p:cNvPr id="3" name="Rectangle 2"/>
            <p:cNvSpPr/>
            <p:nvPr/>
          </p:nvSpPr>
          <p:spPr>
            <a:xfrm>
              <a:off x="395536" y="1496735"/>
              <a:ext cx="1728192" cy="648072"/>
            </a:xfrm>
            <a:prstGeom prst="rect">
              <a:avLst/>
            </a:prstGeom>
            <a:solidFill>
              <a:srgbClr val="FA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>
              <a:off x="395536" y="1496735"/>
              <a:ext cx="648072" cy="648072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23073" y="2514402"/>
            <a:ext cx="46805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01449" y="2249242"/>
            <a:ext cx="104381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516393" y="1908601"/>
            <a:ext cx="1958198" cy="979099"/>
            <a:chOff x="395536" y="1496735"/>
            <a:chExt cx="1728192" cy="648072"/>
          </a:xfrm>
        </p:grpSpPr>
        <p:sp>
          <p:nvSpPr>
            <p:cNvPr id="54" name="Rectangle 53"/>
            <p:cNvSpPr/>
            <p:nvPr/>
          </p:nvSpPr>
          <p:spPr>
            <a:xfrm>
              <a:off x="395536" y="1496735"/>
              <a:ext cx="1728192" cy="648072"/>
            </a:xfrm>
            <a:prstGeom prst="rect">
              <a:avLst/>
            </a:prstGeom>
            <a:solidFill>
              <a:srgbClr val="EF9E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Right Triangle 58"/>
            <p:cNvSpPr/>
            <p:nvPr/>
          </p:nvSpPr>
          <p:spPr>
            <a:xfrm>
              <a:off x="395536" y="1496735"/>
              <a:ext cx="648072" cy="648072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2552397" y="2518885"/>
            <a:ext cx="46805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430773" y="2253725"/>
            <a:ext cx="104381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4645717" y="1913084"/>
            <a:ext cx="1958198" cy="979099"/>
            <a:chOff x="395536" y="1496735"/>
            <a:chExt cx="1728192" cy="648072"/>
          </a:xfrm>
        </p:grpSpPr>
        <p:sp>
          <p:nvSpPr>
            <p:cNvPr id="80" name="Rectangle 79"/>
            <p:cNvSpPr/>
            <p:nvPr/>
          </p:nvSpPr>
          <p:spPr>
            <a:xfrm>
              <a:off x="395536" y="1496735"/>
              <a:ext cx="1728192" cy="648072"/>
            </a:xfrm>
            <a:prstGeom prst="rect">
              <a:avLst/>
            </a:prstGeom>
            <a:solidFill>
              <a:srgbClr val="DE8D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Right Triangle 80"/>
            <p:cNvSpPr/>
            <p:nvPr/>
          </p:nvSpPr>
          <p:spPr>
            <a:xfrm>
              <a:off x="395536" y="1496735"/>
              <a:ext cx="648072" cy="648072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4681721" y="2523368"/>
            <a:ext cx="46805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560097" y="2258208"/>
            <a:ext cx="104381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6775041" y="1917567"/>
            <a:ext cx="1958198" cy="979099"/>
            <a:chOff x="395536" y="1496735"/>
            <a:chExt cx="1728192" cy="648072"/>
          </a:xfrm>
        </p:grpSpPr>
        <p:sp>
          <p:nvSpPr>
            <p:cNvPr id="86" name="Rectangle 85"/>
            <p:cNvSpPr/>
            <p:nvPr/>
          </p:nvSpPr>
          <p:spPr>
            <a:xfrm>
              <a:off x="395536" y="1496735"/>
              <a:ext cx="1728192" cy="648072"/>
            </a:xfrm>
            <a:prstGeom prst="rect">
              <a:avLst/>
            </a:prstGeom>
            <a:solidFill>
              <a:srgbClr val="D87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Right Triangle 86"/>
            <p:cNvSpPr/>
            <p:nvPr/>
          </p:nvSpPr>
          <p:spPr>
            <a:xfrm>
              <a:off x="395536" y="1496735"/>
              <a:ext cx="648072" cy="648072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6811045" y="2527850"/>
            <a:ext cx="46805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689421" y="2262690"/>
            <a:ext cx="104381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99379" y="3285600"/>
            <a:ext cx="194588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99379" y="3575945"/>
            <a:ext cx="1945888" cy="212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Time.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Easy to change colors, photos and Text. Example Text : Get a modern PowerPoint  Presentation that is beautifully designed.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511769" y="3283527"/>
            <a:ext cx="194588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11769" y="3573872"/>
            <a:ext cx="1945888" cy="212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Time.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Easy to change colors, photos and Text. Example Text : Get a modern PowerPoint  Presentation that is beautifully designed.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624159" y="3281454"/>
            <a:ext cx="194588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624159" y="3571799"/>
            <a:ext cx="1945888" cy="212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Time.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Easy to change colors, photos and Text. Example Text : Get a modern PowerPoint  Presentation that is beautifully designed.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36549" y="3290669"/>
            <a:ext cx="194588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736549" y="3581014"/>
            <a:ext cx="1945888" cy="212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Time.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Easy to change colors, photos and Text. Example Text : Get a modern PowerPoint  Presentation that is beautifully designed.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17" t="9084" r="38423" b="8386"/>
          <a:stretch/>
        </p:blipFill>
        <p:spPr>
          <a:xfrm flipH="1">
            <a:off x="891124" y="2124583"/>
            <a:ext cx="330804" cy="4749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24" t="12328" r="11605" b="10462"/>
          <a:stretch/>
        </p:blipFill>
        <p:spPr>
          <a:xfrm>
            <a:off x="5016184" y="2248195"/>
            <a:ext cx="525760" cy="30371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14" t="12458" r="29776" b="15653"/>
          <a:stretch/>
        </p:blipFill>
        <p:spPr>
          <a:xfrm>
            <a:off x="7235465" y="2174052"/>
            <a:ext cx="504887" cy="45333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52" r="10872"/>
          <a:stretch/>
        </p:blipFill>
        <p:spPr>
          <a:xfrm>
            <a:off x="2991215" y="2224378"/>
            <a:ext cx="404334" cy="29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97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SWOT </a:t>
            </a:r>
            <a:r>
              <a:rPr lang="en-US" altLang="ko-KR" dirty="0" smtClean="0">
                <a:solidFill>
                  <a:srgbClr val="EF9E1B"/>
                </a:solidFill>
              </a:rPr>
              <a:t>Infographic</a:t>
            </a:r>
            <a:endParaRPr lang="ko-KR" altLang="en-US" dirty="0">
              <a:solidFill>
                <a:srgbClr val="EF9E1B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Insert your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subtitle : Get a modern Presentation</a:t>
            </a:r>
            <a:endParaRPr lang="ko-KR" alt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670829" y="3993862"/>
            <a:ext cx="3604672" cy="145709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67328" y="4162522"/>
            <a:ext cx="25053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EF9E1B"/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rgbClr val="EF9E1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67328" y="4394410"/>
            <a:ext cx="2505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70829" y="1994572"/>
            <a:ext cx="3604672" cy="145709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67328" y="2181889"/>
            <a:ext cx="25053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EF9E1B"/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rgbClr val="EF9E1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67328" y="2413777"/>
            <a:ext cx="2505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855760" y="3988130"/>
            <a:ext cx="3604672" cy="145709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681793" y="4156790"/>
            <a:ext cx="25053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rgbClr val="EF9E1B"/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rgbClr val="EF9E1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81793" y="4388678"/>
            <a:ext cx="2505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4855760" y="1988840"/>
            <a:ext cx="3604672" cy="145709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595620" y="2725854"/>
            <a:ext cx="1944216" cy="1944216"/>
            <a:chOff x="3851920" y="1851670"/>
            <a:chExt cx="1944216" cy="1944216"/>
          </a:xfrm>
        </p:grpSpPr>
        <p:sp>
          <p:nvSpPr>
            <p:cNvPr id="46" name="Pie 45"/>
            <p:cNvSpPr/>
            <p:nvPr/>
          </p:nvSpPr>
          <p:spPr>
            <a:xfrm>
              <a:off x="3851920" y="1923678"/>
              <a:ext cx="1872208" cy="1872208"/>
            </a:xfrm>
            <a:prstGeom prst="pie">
              <a:avLst>
                <a:gd name="adj1" fmla="val 5387763"/>
                <a:gd name="adj2" fmla="val 10731666"/>
              </a:avLst>
            </a:prstGeom>
            <a:solidFill>
              <a:srgbClr val="DE8D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Pie 51"/>
            <p:cNvSpPr/>
            <p:nvPr/>
          </p:nvSpPr>
          <p:spPr>
            <a:xfrm>
              <a:off x="3851920" y="1851670"/>
              <a:ext cx="1872208" cy="1872208"/>
            </a:xfrm>
            <a:prstGeom prst="pie">
              <a:avLst>
                <a:gd name="adj1" fmla="val 10767083"/>
                <a:gd name="adj2" fmla="val 16200000"/>
              </a:avLst>
            </a:prstGeom>
            <a:solidFill>
              <a:srgbClr val="D87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Pie 52"/>
            <p:cNvSpPr/>
            <p:nvPr/>
          </p:nvSpPr>
          <p:spPr>
            <a:xfrm>
              <a:off x="3923928" y="1923678"/>
              <a:ext cx="1872208" cy="1872208"/>
            </a:xfrm>
            <a:prstGeom prst="pie">
              <a:avLst>
                <a:gd name="adj1" fmla="val 32027"/>
                <a:gd name="adj2" fmla="val 5397733"/>
              </a:avLst>
            </a:prstGeom>
            <a:solidFill>
              <a:srgbClr val="EF9E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Pie 53"/>
            <p:cNvSpPr/>
            <p:nvPr/>
          </p:nvSpPr>
          <p:spPr>
            <a:xfrm>
              <a:off x="3923928" y="1851670"/>
              <a:ext cx="1872208" cy="1872208"/>
            </a:xfrm>
            <a:prstGeom prst="pie">
              <a:avLst>
                <a:gd name="adj1" fmla="val 16158462"/>
                <a:gd name="adj2" fmla="val 14858"/>
              </a:avLst>
            </a:prstGeom>
            <a:solidFill>
              <a:srgbClr val="FA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3896689" y="2974227"/>
            <a:ext cx="565163" cy="6155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22802" y="2991161"/>
            <a:ext cx="565163" cy="6155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W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905308" y="3795521"/>
            <a:ext cx="565163" cy="6155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680119" y="3795521"/>
            <a:ext cx="565163" cy="6155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681793" y="2176157"/>
            <a:ext cx="25053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rgbClr val="EF9E1B"/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rgbClr val="EF9E1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681793" y="2408045"/>
            <a:ext cx="2505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235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Images &amp; Contents</a:t>
            </a:r>
            <a:endParaRPr lang="ko-KR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Insert your subtitle : Get a modern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Presentation</a:t>
            </a:r>
            <a:endParaRPr lang="ko-KR" altLang="en-US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40" t="1455" r="11044" b="2033"/>
          <a:stretch/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86" t="3338" r="42501" b="8624"/>
          <a:stretch/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87" t="284" r="24239" b="5717"/>
          <a:stretch/>
        </p:blipFill>
        <p:spPr/>
      </p:pic>
      <p:sp>
        <p:nvSpPr>
          <p:cNvPr id="23" name="TextBox 22"/>
          <p:cNvSpPr txBox="1"/>
          <p:nvPr/>
        </p:nvSpPr>
        <p:spPr>
          <a:xfrm>
            <a:off x="1196093" y="5154099"/>
            <a:ext cx="223224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D87732"/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rgbClr val="D8773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96093" y="5368733"/>
            <a:ext cx="2232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60389" y="5152710"/>
            <a:ext cx="223224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EF9E1B"/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rgbClr val="EF9E1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60389" y="5367344"/>
            <a:ext cx="2232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16218" y="5151320"/>
            <a:ext cx="223224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AC926"/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rgbClr val="FAC92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16218" y="5365954"/>
            <a:ext cx="2232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362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World Map </a:t>
            </a:r>
            <a:r>
              <a:rPr lang="en-US" altLang="ko-KR" dirty="0" smtClean="0">
                <a:solidFill>
                  <a:srgbClr val="EF9E1B"/>
                </a:solidFill>
              </a:rPr>
              <a:t>Infographic</a:t>
            </a:r>
            <a:endParaRPr lang="ko-KR" altLang="en-US" dirty="0">
              <a:solidFill>
                <a:srgbClr val="EF9E1B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Insert your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subtitle : Get a modern Presentation</a:t>
            </a:r>
            <a:endParaRPr lang="ko-KR" altLang="en-US" dirty="0"/>
          </a:p>
        </p:txBody>
      </p:sp>
      <p:pic>
        <p:nvPicPr>
          <p:cNvPr id="29" name="Picture 3" descr="C:\Users\Administrator\Desktop\지도\world-2d-01-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10" y="2373838"/>
            <a:ext cx="4533981" cy="228752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95536" y="1961220"/>
            <a:ext cx="1728192" cy="1344149"/>
            <a:chOff x="395536" y="1635646"/>
            <a:chExt cx="1728192" cy="1008112"/>
          </a:xfrm>
        </p:grpSpPr>
        <p:sp>
          <p:nvSpPr>
            <p:cNvPr id="3" name="Rectangle 2"/>
            <p:cNvSpPr/>
            <p:nvPr/>
          </p:nvSpPr>
          <p:spPr>
            <a:xfrm>
              <a:off x="395536" y="1635646"/>
              <a:ext cx="1728192" cy="1008112"/>
            </a:xfrm>
            <a:prstGeom prst="rect">
              <a:avLst/>
            </a:prstGeom>
            <a:solidFill>
              <a:srgbClr val="D87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5536" y="1635646"/>
              <a:ext cx="1728192" cy="31565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Straight Arrow Connector 6"/>
          <p:cNvCxnSpPr>
            <a:stCxn id="31" idx="3"/>
          </p:cNvCxnSpPr>
          <p:nvPr/>
        </p:nvCxnSpPr>
        <p:spPr>
          <a:xfrm>
            <a:off x="2123728" y="2171655"/>
            <a:ext cx="1224136" cy="113371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99380" y="2025866"/>
            <a:ext cx="172434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9380" y="2427517"/>
            <a:ext cx="1724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395536" y="3733275"/>
            <a:ext cx="1728192" cy="1344149"/>
            <a:chOff x="395536" y="1635646"/>
            <a:chExt cx="1728192" cy="1008112"/>
          </a:xfrm>
        </p:grpSpPr>
        <p:sp>
          <p:nvSpPr>
            <p:cNvPr id="44" name="Rectangle 43"/>
            <p:cNvSpPr/>
            <p:nvPr/>
          </p:nvSpPr>
          <p:spPr>
            <a:xfrm>
              <a:off x="395536" y="1635646"/>
              <a:ext cx="1728192" cy="1008112"/>
            </a:xfrm>
            <a:prstGeom prst="rect">
              <a:avLst/>
            </a:prstGeom>
            <a:solidFill>
              <a:srgbClr val="DE8D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5536" y="1635646"/>
              <a:ext cx="1728192" cy="31565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399380" y="3797921"/>
            <a:ext cx="172434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9380" y="4199571"/>
            <a:ext cx="1724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3" name="Straight Arrow Connector 52"/>
          <p:cNvCxnSpPr>
            <a:stCxn id="46" idx="3"/>
          </p:cNvCxnSpPr>
          <p:nvPr/>
        </p:nvCxnSpPr>
        <p:spPr>
          <a:xfrm>
            <a:off x="2123729" y="3951810"/>
            <a:ext cx="1728191" cy="69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7050297" y="1961219"/>
            <a:ext cx="1728192" cy="1344149"/>
            <a:chOff x="395536" y="1635646"/>
            <a:chExt cx="1728192" cy="1008112"/>
          </a:xfrm>
        </p:grpSpPr>
        <p:sp>
          <p:nvSpPr>
            <p:cNvPr id="55" name="Rectangle 54"/>
            <p:cNvSpPr/>
            <p:nvPr/>
          </p:nvSpPr>
          <p:spPr>
            <a:xfrm>
              <a:off x="395536" y="1635646"/>
              <a:ext cx="1728192" cy="1008112"/>
            </a:xfrm>
            <a:prstGeom prst="rect">
              <a:avLst/>
            </a:prstGeom>
            <a:solidFill>
              <a:srgbClr val="EF9E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95536" y="1635646"/>
              <a:ext cx="1728192" cy="31565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7054140" y="2025865"/>
            <a:ext cx="172434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54140" y="2427515"/>
            <a:ext cx="1724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7058412" y="3740266"/>
            <a:ext cx="1728192" cy="1344149"/>
            <a:chOff x="395536" y="1635646"/>
            <a:chExt cx="1728192" cy="1008112"/>
          </a:xfrm>
        </p:grpSpPr>
        <p:sp>
          <p:nvSpPr>
            <p:cNvPr id="60" name="Rectangle 59"/>
            <p:cNvSpPr/>
            <p:nvPr/>
          </p:nvSpPr>
          <p:spPr>
            <a:xfrm>
              <a:off x="395536" y="1635646"/>
              <a:ext cx="1728192" cy="1008112"/>
            </a:xfrm>
            <a:prstGeom prst="rect">
              <a:avLst/>
            </a:prstGeom>
            <a:solidFill>
              <a:srgbClr val="FA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95536" y="1635646"/>
              <a:ext cx="1728192" cy="31565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7062256" y="3804911"/>
            <a:ext cx="172434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062256" y="4206562"/>
            <a:ext cx="1724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4" name="Straight Arrow Connector 63"/>
          <p:cNvCxnSpPr>
            <a:stCxn id="57" idx="1"/>
          </p:cNvCxnSpPr>
          <p:nvPr/>
        </p:nvCxnSpPr>
        <p:spPr>
          <a:xfrm flipH="1">
            <a:off x="4427984" y="2179754"/>
            <a:ext cx="2626156" cy="95759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2" idx="1"/>
          </p:cNvCxnSpPr>
          <p:nvPr/>
        </p:nvCxnSpPr>
        <p:spPr>
          <a:xfrm flipH="1">
            <a:off x="6300192" y="3958800"/>
            <a:ext cx="762064" cy="29538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501058" y="5445224"/>
            <a:ext cx="611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59832" y="1412776"/>
            <a:ext cx="302433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Contents Title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908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World Map </a:t>
            </a:r>
            <a:r>
              <a:rPr lang="en-US" altLang="ko-KR" dirty="0" smtClean="0">
                <a:solidFill>
                  <a:srgbClr val="EF9E1B"/>
                </a:solidFill>
              </a:rPr>
              <a:t>Infographic</a:t>
            </a:r>
            <a:endParaRPr lang="ko-KR" altLang="en-US" dirty="0">
              <a:solidFill>
                <a:srgbClr val="EF9E1B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36862" y="1028733"/>
            <a:ext cx="9138984" cy="263475"/>
          </a:xfrm>
        </p:spPr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Insert your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subtitle : Get a modern Presentation</a:t>
            </a:r>
            <a:endParaRPr lang="ko-KR" altLang="en-US" dirty="0"/>
          </a:p>
        </p:txBody>
      </p:sp>
      <p:graphicFrame>
        <p:nvGraphicFramePr>
          <p:cNvPr id="49" name="Chart 48"/>
          <p:cNvGraphicFramePr/>
          <p:nvPr>
            <p:extLst>
              <p:ext uri="{D42A27DB-BD31-4B8C-83A1-F6EECF244321}">
                <p14:modId xmlns:p14="http://schemas.microsoft.com/office/powerpoint/2010/main" val="3070654790"/>
              </p:ext>
            </p:extLst>
          </p:nvPr>
        </p:nvGraphicFramePr>
        <p:xfrm>
          <a:off x="6084169" y="3811238"/>
          <a:ext cx="2673535" cy="2124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0" name="Group 49"/>
          <p:cNvGrpSpPr/>
          <p:nvPr/>
        </p:nvGrpSpPr>
        <p:grpSpPr>
          <a:xfrm>
            <a:off x="6103218" y="1645816"/>
            <a:ext cx="2664296" cy="1860005"/>
            <a:chOff x="407846" y="2532847"/>
            <a:chExt cx="1945888" cy="1395005"/>
          </a:xfrm>
        </p:grpSpPr>
        <p:sp>
          <p:nvSpPr>
            <p:cNvPr id="51" name="TextBox 50"/>
            <p:cNvSpPr txBox="1"/>
            <p:nvPr/>
          </p:nvSpPr>
          <p:spPr>
            <a:xfrm>
              <a:off x="407846" y="2532847"/>
              <a:ext cx="1945888" cy="23083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7846" y="2750606"/>
              <a:ext cx="1945888" cy="1177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. hope and I believe that this Template will your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Time.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Easy to change colors, photos and Text. 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23528" y="1988840"/>
            <a:ext cx="5328592" cy="3422408"/>
            <a:chOff x="323528" y="1274428"/>
            <a:chExt cx="4928864" cy="3165674"/>
          </a:xfrm>
        </p:grpSpPr>
        <p:sp>
          <p:nvSpPr>
            <p:cNvPr id="58" name="Rectangle 14"/>
            <p:cNvSpPr/>
            <p:nvPr/>
          </p:nvSpPr>
          <p:spPr>
            <a:xfrm>
              <a:off x="1872325" y="1275591"/>
              <a:ext cx="3131745" cy="792000"/>
            </a:xfrm>
            <a:custGeom>
              <a:avLst/>
              <a:gdLst/>
              <a:ahLst/>
              <a:cxnLst/>
              <a:rect l="l" t="t" r="r" b="b"/>
              <a:pathLst>
                <a:path w="3131745" h="792000">
                  <a:moveTo>
                    <a:pt x="0" y="0"/>
                  </a:moveTo>
                  <a:lnTo>
                    <a:pt x="2331562" y="0"/>
                  </a:lnTo>
                  <a:lnTo>
                    <a:pt x="2331625" y="15"/>
                  </a:lnTo>
                  <a:lnTo>
                    <a:pt x="2323715" y="15"/>
                  </a:lnTo>
                  <a:lnTo>
                    <a:pt x="2323715" y="2965"/>
                  </a:lnTo>
                  <a:cubicBezTo>
                    <a:pt x="2414647" y="22161"/>
                    <a:pt x="2650074" y="104032"/>
                    <a:pt x="2732963" y="138847"/>
                  </a:cubicBezTo>
                  <a:cubicBezTo>
                    <a:pt x="2932495" y="253196"/>
                    <a:pt x="2982066" y="351438"/>
                    <a:pt x="3049817" y="473842"/>
                  </a:cubicBezTo>
                  <a:cubicBezTo>
                    <a:pt x="3102739" y="569457"/>
                    <a:pt x="3121298" y="689353"/>
                    <a:pt x="3131745" y="792000"/>
                  </a:cubicBezTo>
                  <a:lnTo>
                    <a:pt x="0" y="792000"/>
                  </a:lnTo>
                  <a:close/>
                </a:path>
              </a:pathLst>
            </a:custGeom>
            <a:solidFill>
              <a:srgbClr val="D87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Rectangle 17"/>
            <p:cNvSpPr/>
            <p:nvPr/>
          </p:nvSpPr>
          <p:spPr>
            <a:xfrm>
              <a:off x="1872324" y="2066428"/>
              <a:ext cx="3247420" cy="792000"/>
            </a:xfrm>
            <a:custGeom>
              <a:avLst/>
              <a:gdLst/>
              <a:ahLst/>
              <a:cxnLst/>
              <a:rect l="l" t="t" r="r" b="b"/>
              <a:pathLst>
                <a:path w="3247420" h="792000">
                  <a:moveTo>
                    <a:pt x="0" y="0"/>
                  </a:moveTo>
                  <a:lnTo>
                    <a:pt x="3131635" y="0"/>
                  </a:lnTo>
                  <a:lnTo>
                    <a:pt x="3139466" y="82438"/>
                  </a:lnTo>
                  <a:cubicBezTo>
                    <a:pt x="3149932" y="197270"/>
                    <a:pt x="3123352" y="301362"/>
                    <a:pt x="3112611" y="371996"/>
                  </a:cubicBezTo>
                  <a:cubicBezTo>
                    <a:pt x="3101870" y="442630"/>
                    <a:pt x="3094228" y="424595"/>
                    <a:pt x="3075019" y="506242"/>
                  </a:cubicBezTo>
                  <a:cubicBezTo>
                    <a:pt x="3062673" y="558714"/>
                    <a:pt x="3162313" y="683835"/>
                    <a:pt x="3247420" y="792000"/>
                  </a:cubicBezTo>
                  <a:lnTo>
                    <a:pt x="0" y="792000"/>
                  </a:lnTo>
                  <a:close/>
                </a:path>
              </a:pathLst>
            </a:custGeom>
            <a:solidFill>
              <a:srgbClr val="DE8D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Rectangle 18"/>
            <p:cNvSpPr/>
            <p:nvPr/>
          </p:nvSpPr>
          <p:spPr>
            <a:xfrm>
              <a:off x="1872324" y="2857265"/>
              <a:ext cx="3380068" cy="792000"/>
            </a:xfrm>
            <a:custGeom>
              <a:avLst/>
              <a:gdLst/>
              <a:ahLst/>
              <a:cxnLst/>
              <a:rect l="l" t="t" r="r" b="b"/>
              <a:pathLst>
                <a:path w="3380068" h="792000">
                  <a:moveTo>
                    <a:pt x="0" y="0"/>
                  </a:moveTo>
                  <a:lnTo>
                    <a:pt x="3246511" y="0"/>
                  </a:lnTo>
                  <a:cubicBezTo>
                    <a:pt x="3294241" y="60559"/>
                    <a:pt x="3337543" y="115923"/>
                    <a:pt x="3354281" y="150362"/>
                  </a:cubicBezTo>
                  <a:cubicBezTo>
                    <a:pt x="3400825" y="246123"/>
                    <a:pt x="3373972" y="256863"/>
                    <a:pt x="3354281" y="289977"/>
                  </a:cubicBezTo>
                  <a:cubicBezTo>
                    <a:pt x="3334590" y="323092"/>
                    <a:pt x="3271935" y="330251"/>
                    <a:pt x="3236132" y="349046"/>
                  </a:cubicBezTo>
                  <a:cubicBezTo>
                    <a:pt x="3200329" y="367841"/>
                    <a:pt x="3153785" y="374105"/>
                    <a:pt x="3139464" y="402745"/>
                  </a:cubicBezTo>
                  <a:cubicBezTo>
                    <a:pt x="3125143" y="431384"/>
                    <a:pt x="3145729" y="490452"/>
                    <a:pt x="3150205" y="520881"/>
                  </a:cubicBezTo>
                  <a:cubicBezTo>
                    <a:pt x="3154680" y="551311"/>
                    <a:pt x="3178847" y="561155"/>
                    <a:pt x="3166315" y="585319"/>
                  </a:cubicBezTo>
                  <a:cubicBezTo>
                    <a:pt x="3153784" y="609483"/>
                    <a:pt x="3083075" y="638122"/>
                    <a:pt x="3075019" y="665866"/>
                  </a:cubicBezTo>
                  <a:cubicBezTo>
                    <a:pt x="3066963" y="693610"/>
                    <a:pt x="3110822" y="728515"/>
                    <a:pt x="3117982" y="751783"/>
                  </a:cubicBezTo>
                  <a:cubicBezTo>
                    <a:pt x="3122978" y="768018"/>
                    <a:pt x="3124488" y="781204"/>
                    <a:pt x="3121109" y="792000"/>
                  </a:cubicBezTo>
                  <a:lnTo>
                    <a:pt x="0" y="792000"/>
                  </a:lnTo>
                  <a:close/>
                </a:path>
              </a:pathLst>
            </a:custGeom>
            <a:solidFill>
              <a:srgbClr val="EF9E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Rectangle 19"/>
            <p:cNvSpPr/>
            <p:nvPr/>
          </p:nvSpPr>
          <p:spPr>
            <a:xfrm>
              <a:off x="1872324" y="3648102"/>
              <a:ext cx="3121378" cy="792000"/>
            </a:xfrm>
            <a:custGeom>
              <a:avLst/>
              <a:gdLst/>
              <a:ahLst/>
              <a:cxnLst/>
              <a:rect l="l" t="t" r="r" b="b"/>
              <a:pathLst>
                <a:path w="3121378" h="792000">
                  <a:moveTo>
                    <a:pt x="0" y="0"/>
                  </a:moveTo>
                  <a:lnTo>
                    <a:pt x="3121378" y="0"/>
                  </a:lnTo>
                  <a:lnTo>
                    <a:pt x="3117982" y="14645"/>
                  </a:lnTo>
                  <a:cubicBezTo>
                    <a:pt x="3110822" y="28069"/>
                    <a:pt x="3097396" y="28965"/>
                    <a:pt x="3075019" y="41494"/>
                  </a:cubicBezTo>
                  <a:cubicBezTo>
                    <a:pt x="3052642" y="54024"/>
                    <a:pt x="2992672" y="51339"/>
                    <a:pt x="2983721" y="89822"/>
                  </a:cubicBezTo>
                  <a:cubicBezTo>
                    <a:pt x="2974769" y="128306"/>
                    <a:pt x="3021314" y="222278"/>
                    <a:pt x="3021314" y="272397"/>
                  </a:cubicBezTo>
                  <a:cubicBezTo>
                    <a:pt x="3021314" y="322515"/>
                    <a:pt x="3008783" y="354734"/>
                    <a:pt x="2983721" y="390533"/>
                  </a:cubicBezTo>
                  <a:cubicBezTo>
                    <a:pt x="2958659" y="426332"/>
                    <a:pt x="2926436" y="467502"/>
                    <a:pt x="2870942" y="487190"/>
                  </a:cubicBezTo>
                  <a:cubicBezTo>
                    <a:pt x="2815448" y="506879"/>
                    <a:pt x="2728625" y="511354"/>
                    <a:pt x="2650754" y="508670"/>
                  </a:cubicBezTo>
                  <a:cubicBezTo>
                    <a:pt x="2572919" y="505987"/>
                    <a:pt x="2403875" y="471115"/>
                    <a:pt x="2403714" y="471082"/>
                  </a:cubicBezTo>
                  <a:cubicBezTo>
                    <a:pt x="2320471" y="457657"/>
                    <a:pt x="2219329" y="431703"/>
                    <a:pt x="2151304" y="428123"/>
                  </a:cubicBezTo>
                  <a:cubicBezTo>
                    <a:pt x="2083278" y="424543"/>
                    <a:pt x="2048369" y="415594"/>
                    <a:pt x="1995560" y="449602"/>
                  </a:cubicBezTo>
                  <a:cubicBezTo>
                    <a:pt x="1942751" y="483611"/>
                    <a:pt x="1866670" y="557894"/>
                    <a:pt x="1834447" y="632177"/>
                  </a:cubicBezTo>
                  <a:cubicBezTo>
                    <a:pt x="1823060" y="658428"/>
                    <a:pt x="1817150" y="693397"/>
                    <a:pt x="1814808" y="729709"/>
                  </a:cubicBezTo>
                  <a:lnTo>
                    <a:pt x="1814808" y="792000"/>
                  </a:lnTo>
                  <a:lnTo>
                    <a:pt x="0" y="792000"/>
                  </a:lnTo>
                  <a:close/>
                </a:path>
              </a:pathLst>
            </a:custGeom>
            <a:solidFill>
              <a:srgbClr val="FA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Oval 16"/>
            <p:cNvSpPr/>
            <p:nvPr/>
          </p:nvSpPr>
          <p:spPr>
            <a:xfrm>
              <a:off x="323528" y="1274428"/>
              <a:ext cx="3522987" cy="792000"/>
            </a:xfrm>
            <a:custGeom>
              <a:avLst/>
              <a:gdLst/>
              <a:ahLst/>
              <a:cxnLst/>
              <a:rect l="l" t="t" r="r" b="b"/>
              <a:pathLst>
                <a:path w="3522987" h="792000">
                  <a:moveTo>
                    <a:pt x="391242" y="0"/>
                  </a:moveTo>
                  <a:lnTo>
                    <a:pt x="396000" y="0"/>
                  </a:lnTo>
                  <a:lnTo>
                    <a:pt x="2722804" y="0"/>
                  </a:lnTo>
                  <a:lnTo>
                    <a:pt x="2722867" y="15"/>
                  </a:lnTo>
                  <a:lnTo>
                    <a:pt x="2714957" y="15"/>
                  </a:lnTo>
                  <a:lnTo>
                    <a:pt x="2714957" y="2965"/>
                  </a:lnTo>
                  <a:cubicBezTo>
                    <a:pt x="2805889" y="22161"/>
                    <a:pt x="3041316" y="104032"/>
                    <a:pt x="3124205" y="138847"/>
                  </a:cubicBezTo>
                  <a:cubicBezTo>
                    <a:pt x="3323737" y="253196"/>
                    <a:pt x="3373308" y="351438"/>
                    <a:pt x="3441059" y="473842"/>
                  </a:cubicBezTo>
                  <a:cubicBezTo>
                    <a:pt x="3493981" y="569457"/>
                    <a:pt x="3512540" y="689353"/>
                    <a:pt x="3522987" y="792000"/>
                  </a:cubicBezTo>
                  <a:lnTo>
                    <a:pt x="396000" y="792000"/>
                  </a:lnTo>
                  <a:lnTo>
                    <a:pt x="391242" y="792000"/>
                  </a:lnTo>
                  <a:lnTo>
                    <a:pt x="391242" y="791520"/>
                  </a:lnTo>
                  <a:cubicBezTo>
                    <a:pt x="174727" y="789420"/>
                    <a:pt x="0" y="613115"/>
                    <a:pt x="0" y="396000"/>
                  </a:cubicBezTo>
                  <a:cubicBezTo>
                    <a:pt x="0" y="178885"/>
                    <a:pt x="174727" y="2580"/>
                    <a:pt x="391242" y="480"/>
                  </a:cubicBezTo>
                  <a:close/>
                </a:path>
              </a:pathLst>
            </a:custGeom>
            <a:solidFill>
              <a:srgbClr val="D87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Oval 16"/>
            <p:cNvSpPr/>
            <p:nvPr/>
          </p:nvSpPr>
          <p:spPr>
            <a:xfrm>
              <a:off x="323528" y="2060767"/>
              <a:ext cx="3522987" cy="792000"/>
            </a:xfrm>
            <a:custGeom>
              <a:avLst/>
              <a:gdLst/>
              <a:ahLst/>
              <a:cxnLst/>
              <a:rect l="l" t="t" r="r" b="b"/>
              <a:pathLst>
                <a:path w="3522987" h="792000">
                  <a:moveTo>
                    <a:pt x="391242" y="0"/>
                  </a:moveTo>
                  <a:lnTo>
                    <a:pt x="396000" y="0"/>
                  </a:lnTo>
                  <a:lnTo>
                    <a:pt x="2722804" y="0"/>
                  </a:lnTo>
                  <a:lnTo>
                    <a:pt x="2722867" y="15"/>
                  </a:lnTo>
                  <a:lnTo>
                    <a:pt x="2714957" y="15"/>
                  </a:lnTo>
                  <a:lnTo>
                    <a:pt x="2714957" y="2965"/>
                  </a:lnTo>
                  <a:cubicBezTo>
                    <a:pt x="2805889" y="22161"/>
                    <a:pt x="3041316" y="104032"/>
                    <a:pt x="3124205" y="138847"/>
                  </a:cubicBezTo>
                  <a:cubicBezTo>
                    <a:pt x="3323737" y="253196"/>
                    <a:pt x="3373308" y="351438"/>
                    <a:pt x="3441059" y="473842"/>
                  </a:cubicBezTo>
                  <a:cubicBezTo>
                    <a:pt x="3493981" y="569457"/>
                    <a:pt x="3512540" y="689353"/>
                    <a:pt x="3522987" y="792000"/>
                  </a:cubicBezTo>
                  <a:lnTo>
                    <a:pt x="396000" y="792000"/>
                  </a:lnTo>
                  <a:lnTo>
                    <a:pt x="391242" y="792000"/>
                  </a:lnTo>
                  <a:lnTo>
                    <a:pt x="391242" y="791520"/>
                  </a:lnTo>
                  <a:cubicBezTo>
                    <a:pt x="174727" y="789420"/>
                    <a:pt x="0" y="613115"/>
                    <a:pt x="0" y="396000"/>
                  </a:cubicBezTo>
                  <a:cubicBezTo>
                    <a:pt x="0" y="178885"/>
                    <a:pt x="174727" y="2580"/>
                    <a:pt x="391242" y="480"/>
                  </a:cubicBezTo>
                  <a:close/>
                </a:path>
              </a:pathLst>
            </a:custGeom>
            <a:solidFill>
              <a:srgbClr val="DE8D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Oval 16"/>
            <p:cNvSpPr/>
            <p:nvPr/>
          </p:nvSpPr>
          <p:spPr>
            <a:xfrm>
              <a:off x="323528" y="2852855"/>
              <a:ext cx="3522987" cy="792000"/>
            </a:xfrm>
            <a:custGeom>
              <a:avLst/>
              <a:gdLst/>
              <a:ahLst/>
              <a:cxnLst/>
              <a:rect l="l" t="t" r="r" b="b"/>
              <a:pathLst>
                <a:path w="3522987" h="792000">
                  <a:moveTo>
                    <a:pt x="391242" y="0"/>
                  </a:moveTo>
                  <a:lnTo>
                    <a:pt x="396000" y="0"/>
                  </a:lnTo>
                  <a:lnTo>
                    <a:pt x="2722804" y="0"/>
                  </a:lnTo>
                  <a:lnTo>
                    <a:pt x="2722867" y="15"/>
                  </a:lnTo>
                  <a:lnTo>
                    <a:pt x="2714957" y="15"/>
                  </a:lnTo>
                  <a:lnTo>
                    <a:pt x="2714957" y="2965"/>
                  </a:lnTo>
                  <a:cubicBezTo>
                    <a:pt x="2805889" y="22161"/>
                    <a:pt x="3041316" y="104032"/>
                    <a:pt x="3124205" y="138847"/>
                  </a:cubicBezTo>
                  <a:cubicBezTo>
                    <a:pt x="3323737" y="253196"/>
                    <a:pt x="3373308" y="351438"/>
                    <a:pt x="3441059" y="473842"/>
                  </a:cubicBezTo>
                  <a:cubicBezTo>
                    <a:pt x="3493981" y="569457"/>
                    <a:pt x="3512540" y="689353"/>
                    <a:pt x="3522987" y="792000"/>
                  </a:cubicBezTo>
                  <a:lnTo>
                    <a:pt x="396000" y="792000"/>
                  </a:lnTo>
                  <a:lnTo>
                    <a:pt x="391242" y="792000"/>
                  </a:lnTo>
                  <a:lnTo>
                    <a:pt x="391242" y="791520"/>
                  </a:lnTo>
                  <a:cubicBezTo>
                    <a:pt x="174727" y="789420"/>
                    <a:pt x="0" y="613115"/>
                    <a:pt x="0" y="396000"/>
                  </a:cubicBezTo>
                  <a:cubicBezTo>
                    <a:pt x="0" y="178885"/>
                    <a:pt x="174727" y="2580"/>
                    <a:pt x="391242" y="480"/>
                  </a:cubicBezTo>
                  <a:close/>
                </a:path>
              </a:pathLst>
            </a:custGeom>
            <a:solidFill>
              <a:srgbClr val="EF9E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Oval 16"/>
            <p:cNvSpPr/>
            <p:nvPr/>
          </p:nvSpPr>
          <p:spPr>
            <a:xfrm>
              <a:off x="323528" y="3645031"/>
              <a:ext cx="3109485" cy="792000"/>
            </a:xfrm>
            <a:custGeom>
              <a:avLst/>
              <a:gdLst/>
              <a:ahLst/>
              <a:cxnLst/>
              <a:rect l="l" t="t" r="r" b="b"/>
              <a:pathLst>
                <a:path w="3109485" h="792000">
                  <a:moveTo>
                    <a:pt x="391242" y="0"/>
                  </a:moveTo>
                  <a:lnTo>
                    <a:pt x="396000" y="0"/>
                  </a:lnTo>
                  <a:lnTo>
                    <a:pt x="2722804" y="0"/>
                  </a:lnTo>
                  <a:lnTo>
                    <a:pt x="2722867" y="15"/>
                  </a:lnTo>
                  <a:lnTo>
                    <a:pt x="2714957" y="15"/>
                  </a:lnTo>
                  <a:lnTo>
                    <a:pt x="2714957" y="2965"/>
                  </a:lnTo>
                  <a:cubicBezTo>
                    <a:pt x="2800994" y="21128"/>
                    <a:pt x="3016387" y="95399"/>
                    <a:pt x="3109485" y="132965"/>
                  </a:cubicBezTo>
                  <a:lnTo>
                    <a:pt x="3109485" y="792000"/>
                  </a:lnTo>
                  <a:lnTo>
                    <a:pt x="396000" y="792000"/>
                  </a:lnTo>
                  <a:lnTo>
                    <a:pt x="391242" y="792000"/>
                  </a:lnTo>
                  <a:lnTo>
                    <a:pt x="391242" y="791520"/>
                  </a:lnTo>
                  <a:cubicBezTo>
                    <a:pt x="174727" y="789420"/>
                    <a:pt x="0" y="613115"/>
                    <a:pt x="0" y="396000"/>
                  </a:cubicBezTo>
                  <a:cubicBezTo>
                    <a:pt x="0" y="178885"/>
                    <a:pt x="174727" y="2580"/>
                    <a:pt x="391242" y="480"/>
                  </a:cubicBezTo>
                  <a:close/>
                </a:path>
              </a:pathLst>
            </a:custGeom>
            <a:solidFill>
              <a:srgbClr val="FA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390392" y="1331940"/>
              <a:ext cx="676975" cy="6769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395536" y="2117726"/>
              <a:ext cx="676975" cy="6769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393753" y="2910439"/>
              <a:ext cx="676975" cy="6769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391970" y="3703152"/>
              <a:ext cx="676975" cy="6769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280970" y="2054279"/>
            <a:ext cx="31988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280970" y="2276642"/>
            <a:ext cx="3175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73350" y="2923107"/>
            <a:ext cx="31988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273350" y="3145470"/>
            <a:ext cx="3206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65730" y="3773583"/>
            <a:ext cx="31988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65730" y="3995947"/>
            <a:ext cx="3198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258110" y="4634791"/>
            <a:ext cx="31988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258110" y="4857154"/>
            <a:ext cx="322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14" t="12458" r="29776" b="15653"/>
          <a:stretch/>
        </p:blipFill>
        <p:spPr>
          <a:xfrm>
            <a:off x="556617" y="2241468"/>
            <a:ext cx="399343" cy="358568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17" t="9084" r="38423" b="8386"/>
          <a:stretch/>
        </p:blipFill>
        <p:spPr>
          <a:xfrm flipH="1">
            <a:off x="625462" y="3091389"/>
            <a:ext cx="261651" cy="37564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24" t="12328" r="11605" b="10462"/>
          <a:stretch/>
        </p:blipFill>
        <p:spPr>
          <a:xfrm>
            <a:off x="557886" y="4037090"/>
            <a:ext cx="415853" cy="240226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52" r="10872"/>
          <a:stretch/>
        </p:blipFill>
        <p:spPr>
          <a:xfrm>
            <a:off x="596382" y="4874778"/>
            <a:ext cx="319810" cy="23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34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World Map </a:t>
            </a:r>
            <a:r>
              <a:rPr lang="en-US" altLang="ko-KR" dirty="0" smtClean="0">
                <a:solidFill>
                  <a:srgbClr val="EF9E1B"/>
                </a:solidFill>
              </a:rPr>
              <a:t>Infographic</a:t>
            </a:r>
            <a:endParaRPr lang="ko-KR" altLang="en-US" dirty="0">
              <a:solidFill>
                <a:srgbClr val="EF9E1B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Insert your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subtitle : Get a modern Presentation</a:t>
            </a:r>
            <a:endParaRPr lang="ko-KR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516216" y="1291566"/>
            <a:ext cx="1584176" cy="4723042"/>
            <a:chOff x="6471827" y="627534"/>
            <a:chExt cx="1298611" cy="4144897"/>
          </a:xfrm>
        </p:grpSpPr>
        <p:sp>
          <p:nvSpPr>
            <p:cNvPr id="3" name="Oval 2"/>
            <p:cNvSpPr/>
            <p:nvPr/>
          </p:nvSpPr>
          <p:spPr>
            <a:xfrm rot="1887332">
              <a:off x="6471827" y="3934512"/>
              <a:ext cx="1298611" cy="837919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58" name="Freeform 57"/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  <p:sp>
            <p:nvSpPr>
              <p:cNvPr id="59" name="Freeform 58"/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Freeform 62"/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2637394" y="1199203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251521" y="1491595"/>
            <a:ext cx="56886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1521" y="1826243"/>
            <a:ext cx="5688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Time.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Easy to change colors, photos and Text. Example Text : Get a modern PowerPoint  Presentation that is beautifully designed.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23528" y="2852936"/>
            <a:ext cx="864000" cy="864096"/>
          </a:xfrm>
          <a:prstGeom prst="ellipse">
            <a:avLst/>
          </a:prstGeom>
          <a:solidFill>
            <a:srgbClr val="D87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1309608" y="2916360"/>
            <a:ext cx="46305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09608" y="3161549"/>
            <a:ext cx="4630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323528" y="3924627"/>
            <a:ext cx="864000" cy="864096"/>
          </a:xfrm>
          <a:prstGeom prst="ellipse">
            <a:avLst/>
          </a:prstGeom>
          <a:solidFill>
            <a:srgbClr val="DE8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1309608" y="3988051"/>
            <a:ext cx="46305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309608" y="4233240"/>
            <a:ext cx="4630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23528" y="4996317"/>
            <a:ext cx="864000" cy="864096"/>
          </a:xfrm>
          <a:prstGeom prst="ellipse">
            <a:avLst/>
          </a:prstGeom>
          <a:solidFill>
            <a:srgbClr val="FAC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1309608" y="5059742"/>
            <a:ext cx="46305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309608" y="5304931"/>
            <a:ext cx="4630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14" t="12458" r="29776" b="15653"/>
          <a:stretch/>
        </p:blipFill>
        <p:spPr>
          <a:xfrm>
            <a:off x="520817" y="4143531"/>
            <a:ext cx="495979" cy="44533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17" t="9084" r="38423" b="8386"/>
          <a:stretch/>
        </p:blipFill>
        <p:spPr>
          <a:xfrm flipH="1">
            <a:off x="593044" y="3070248"/>
            <a:ext cx="324967" cy="46654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52" r="10872"/>
          <a:stretch/>
        </p:blipFill>
        <p:spPr>
          <a:xfrm>
            <a:off x="560681" y="5285289"/>
            <a:ext cx="397200" cy="2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83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Images &amp; Contents</a:t>
            </a:r>
            <a:endParaRPr lang="ko-KR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Insert your subtitle : Get a modern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Presentation</a:t>
            </a:r>
            <a:endParaRPr lang="ko-KR" altLang="en-US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8" t="25874" r="1279" b="15296"/>
          <a:stretch/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47" t="4836" r="12435" b="10941"/>
          <a:stretch/>
        </p:blipFill>
        <p:spPr/>
      </p:pic>
      <p:pic>
        <p:nvPicPr>
          <p:cNvPr id="19" name="Picture Placeholder 1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36" t="18210" r="13694" b="6583"/>
          <a:stretch/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86" t="2586" r="11168" b="4351"/>
          <a:stretch/>
        </p:blipFill>
        <p:spPr/>
      </p:pic>
      <p:grpSp>
        <p:nvGrpSpPr>
          <p:cNvPr id="33" name="Group 32"/>
          <p:cNvGrpSpPr/>
          <p:nvPr/>
        </p:nvGrpSpPr>
        <p:grpSpPr>
          <a:xfrm>
            <a:off x="234586" y="1632483"/>
            <a:ext cx="2232248" cy="2049413"/>
            <a:chOff x="504895" y="3170690"/>
            <a:chExt cx="1785369" cy="1537060"/>
          </a:xfrm>
        </p:grpSpPr>
        <p:sp>
          <p:nvSpPr>
            <p:cNvPr id="34" name="TextBox 33"/>
            <p:cNvSpPr txBox="1"/>
            <p:nvPr/>
          </p:nvSpPr>
          <p:spPr>
            <a:xfrm>
              <a:off x="527416" y="3170690"/>
              <a:ext cx="174033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FAC926"/>
                  </a:solidFill>
                  <a:latin typeface="Arial" pitchFamily="34" charset="0"/>
                  <a:cs typeface="Arial" pitchFamily="34" charset="0"/>
                </a:rPr>
                <a:t>Contents Title</a:t>
              </a:r>
              <a:endParaRPr lang="ko-KR" altLang="en-US" b="1" dirty="0">
                <a:solidFill>
                  <a:srgbClr val="FAC926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8772" y="3442684"/>
              <a:ext cx="1737617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4895" y="3669004"/>
              <a:ext cx="1785369" cy="1038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380312" y="4066618"/>
            <a:ext cx="1670344" cy="1864748"/>
            <a:chOff x="504895" y="3170690"/>
            <a:chExt cx="1762851" cy="1398561"/>
          </a:xfrm>
        </p:grpSpPr>
        <p:sp>
          <p:nvSpPr>
            <p:cNvPr id="38" name="TextBox 37"/>
            <p:cNvSpPr txBox="1"/>
            <p:nvPr/>
          </p:nvSpPr>
          <p:spPr>
            <a:xfrm>
              <a:off x="527416" y="3170690"/>
              <a:ext cx="174033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D87732"/>
                  </a:solidFill>
                  <a:latin typeface="Arial" pitchFamily="34" charset="0"/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rgbClr val="D8773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28772" y="3442684"/>
              <a:ext cx="1737617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04895" y="3669004"/>
              <a:ext cx="1761494" cy="900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hope and I believe that this Template will your Time, Money and Reputation. Easy to change colors, photos and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2297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World Map </a:t>
            </a:r>
            <a:r>
              <a:rPr lang="en-US" altLang="ko-KR" dirty="0" smtClean="0">
                <a:solidFill>
                  <a:srgbClr val="EF9E1B"/>
                </a:solidFill>
              </a:rPr>
              <a:t>Infographic</a:t>
            </a:r>
            <a:endParaRPr lang="ko-KR" altLang="en-US" dirty="0">
              <a:solidFill>
                <a:srgbClr val="EF9E1B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Insert your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subtitle : Get a modern Presentation</a:t>
            </a:r>
            <a:endParaRPr lang="ko-KR" alt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29141892"/>
              </p:ext>
            </p:extLst>
          </p:nvPr>
        </p:nvGraphicFramePr>
        <p:xfrm>
          <a:off x="251520" y="1796819"/>
          <a:ext cx="4176464" cy="4149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9" name="Group 38"/>
          <p:cNvGrpSpPr/>
          <p:nvPr/>
        </p:nvGrpSpPr>
        <p:grpSpPr>
          <a:xfrm>
            <a:off x="5666956" y="1991347"/>
            <a:ext cx="3225524" cy="891520"/>
            <a:chOff x="910640" y="3072019"/>
            <a:chExt cx="1527408" cy="1672379"/>
          </a:xfrm>
        </p:grpSpPr>
        <p:sp>
          <p:nvSpPr>
            <p:cNvPr id="40" name="TextBox 39"/>
            <p:cNvSpPr txBox="1"/>
            <p:nvPr/>
          </p:nvSpPr>
          <p:spPr>
            <a:xfrm>
              <a:off x="910640" y="3072019"/>
              <a:ext cx="1527408" cy="5773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10640" y="3531963"/>
              <a:ext cx="1527408" cy="1212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. hope and I believe that this Template will your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Time.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589512" y="2080986"/>
            <a:ext cx="10626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D87732"/>
                </a:solidFill>
                <a:latin typeface="Arial" pitchFamily="34" charset="0"/>
                <a:cs typeface="Arial" pitchFamily="34" charset="0"/>
              </a:rPr>
              <a:t>78</a:t>
            </a:r>
            <a:r>
              <a:rPr lang="en-US" altLang="ko-KR" sz="2000" b="1" dirty="0" smtClean="0">
                <a:solidFill>
                  <a:srgbClr val="D87732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000" b="1" dirty="0">
              <a:solidFill>
                <a:srgbClr val="D8773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666378" y="3239486"/>
            <a:ext cx="3225524" cy="891520"/>
            <a:chOff x="910640" y="3072019"/>
            <a:chExt cx="1527408" cy="1672379"/>
          </a:xfrm>
        </p:grpSpPr>
        <p:sp>
          <p:nvSpPr>
            <p:cNvPr id="45" name="TextBox 44"/>
            <p:cNvSpPr txBox="1"/>
            <p:nvPr/>
          </p:nvSpPr>
          <p:spPr>
            <a:xfrm>
              <a:off x="910640" y="3072019"/>
              <a:ext cx="1527408" cy="5773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10640" y="3531963"/>
              <a:ext cx="1527408" cy="1212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. hope and I believe that this Template will your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Time.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588934" y="3329125"/>
            <a:ext cx="10626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D87732"/>
                </a:solidFill>
                <a:latin typeface="Arial" pitchFamily="34" charset="0"/>
                <a:cs typeface="Arial" pitchFamily="34" charset="0"/>
              </a:rPr>
              <a:t>54</a:t>
            </a:r>
            <a:r>
              <a:rPr lang="en-US" altLang="ko-KR" sz="2000" b="1" dirty="0" smtClean="0">
                <a:solidFill>
                  <a:srgbClr val="D87732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000" b="1" dirty="0">
              <a:solidFill>
                <a:srgbClr val="D8773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665800" y="4553915"/>
            <a:ext cx="3225524" cy="891520"/>
            <a:chOff x="910640" y="3072019"/>
            <a:chExt cx="1527408" cy="1672379"/>
          </a:xfrm>
        </p:grpSpPr>
        <p:sp>
          <p:nvSpPr>
            <p:cNvPr id="49" name="TextBox 48"/>
            <p:cNvSpPr txBox="1"/>
            <p:nvPr/>
          </p:nvSpPr>
          <p:spPr>
            <a:xfrm>
              <a:off x="910640" y="3072019"/>
              <a:ext cx="1527408" cy="5773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10640" y="3531963"/>
              <a:ext cx="1527408" cy="1212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. hope and I believe that this Template will your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Time.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4588356" y="4643554"/>
            <a:ext cx="10626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D87732"/>
                </a:solidFill>
                <a:latin typeface="Arial" pitchFamily="34" charset="0"/>
                <a:cs typeface="Arial" pitchFamily="34" charset="0"/>
              </a:rPr>
              <a:t>84</a:t>
            </a:r>
            <a:r>
              <a:rPr lang="en-US" altLang="ko-KR" sz="2000" b="1" dirty="0" smtClean="0">
                <a:solidFill>
                  <a:srgbClr val="D87732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000" b="1" dirty="0">
              <a:solidFill>
                <a:srgbClr val="D8773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67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293097"/>
            <a:ext cx="9144000" cy="20162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World Map </a:t>
            </a:r>
            <a:r>
              <a:rPr lang="en-US" altLang="ko-KR" dirty="0" smtClean="0">
                <a:solidFill>
                  <a:srgbClr val="EF9E1B"/>
                </a:solidFill>
              </a:rPr>
              <a:t>Infographic</a:t>
            </a:r>
            <a:endParaRPr lang="ko-KR" altLang="en-US" dirty="0">
              <a:solidFill>
                <a:srgbClr val="EF9E1B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Insert your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subtitle : Get a modern Presentation</a:t>
            </a:r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97481" y="2060848"/>
            <a:ext cx="1800200" cy="2178731"/>
            <a:chOff x="497481" y="1822372"/>
            <a:chExt cx="1800200" cy="1634048"/>
          </a:xfrm>
        </p:grpSpPr>
        <p:graphicFrame>
          <p:nvGraphicFramePr>
            <p:cNvPr id="19" name="Chart 18"/>
            <p:cNvGraphicFramePr/>
            <p:nvPr>
              <p:extLst>
                <p:ext uri="{D42A27DB-BD31-4B8C-83A1-F6EECF244321}">
                  <p14:modId xmlns:p14="http://schemas.microsoft.com/office/powerpoint/2010/main" val="662718223"/>
                </p:ext>
              </p:extLst>
            </p:nvPr>
          </p:nvGraphicFramePr>
          <p:xfrm>
            <a:off x="497481" y="1822372"/>
            <a:ext cx="1800200" cy="16340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2" name="TextBox 21"/>
            <p:cNvSpPr txBox="1"/>
            <p:nvPr/>
          </p:nvSpPr>
          <p:spPr>
            <a:xfrm>
              <a:off x="893021" y="2477031"/>
              <a:ext cx="1028686" cy="3462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rgbClr val="FAC926"/>
                  </a:solidFill>
                  <a:latin typeface="Arial" pitchFamily="34" charset="0"/>
                  <a:cs typeface="Arial" pitchFamily="34" charset="0"/>
                </a:rPr>
                <a:t>55%</a:t>
              </a:r>
              <a:endParaRPr lang="ko-KR" altLang="en-US" sz="2400" b="1" dirty="0">
                <a:solidFill>
                  <a:srgbClr val="FAC926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27419" y="4559670"/>
            <a:ext cx="17403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AC926"/>
                </a:solidFill>
                <a:latin typeface="Arial" pitchFamily="34" charset="0"/>
                <a:cs typeface="Arial" pitchFamily="34" charset="0"/>
              </a:rPr>
              <a:t>$234,400</a:t>
            </a:r>
            <a:endParaRPr lang="ko-KR" altLang="en-US" b="1" dirty="0">
              <a:solidFill>
                <a:srgbClr val="FAC92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8775" y="4967486"/>
            <a:ext cx="1737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Add Text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4898" y="5235378"/>
            <a:ext cx="178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3528" y="1442197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Get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 modern PowerPoint  Presentation that is beautifully designed. I hope and I believe that this Template will your Time, Money and Reputation.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483768" y="2066646"/>
            <a:ext cx="1800200" cy="2178731"/>
            <a:chOff x="497481" y="1822372"/>
            <a:chExt cx="1800200" cy="1634048"/>
          </a:xfrm>
        </p:grpSpPr>
        <p:graphicFrame>
          <p:nvGraphicFramePr>
            <p:cNvPr id="31" name="Chart 30"/>
            <p:cNvGraphicFramePr/>
            <p:nvPr>
              <p:extLst>
                <p:ext uri="{D42A27DB-BD31-4B8C-83A1-F6EECF244321}">
                  <p14:modId xmlns:p14="http://schemas.microsoft.com/office/powerpoint/2010/main" val="2639549302"/>
                </p:ext>
              </p:extLst>
            </p:nvPr>
          </p:nvGraphicFramePr>
          <p:xfrm>
            <a:off x="497481" y="1822372"/>
            <a:ext cx="1800200" cy="16340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2" name="TextBox 31"/>
            <p:cNvSpPr txBox="1"/>
            <p:nvPr/>
          </p:nvSpPr>
          <p:spPr>
            <a:xfrm>
              <a:off x="893021" y="2477031"/>
              <a:ext cx="1028686" cy="3462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rgbClr val="EF9E1B"/>
                  </a:solidFill>
                  <a:latin typeface="Arial" pitchFamily="34" charset="0"/>
                  <a:cs typeface="Arial" pitchFamily="34" charset="0"/>
                </a:rPr>
                <a:t>65%</a:t>
              </a:r>
              <a:endParaRPr lang="ko-KR" altLang="en-US" sz="2400" b="1" dirty="0">
                <a:solidFill>
                  <a:srgbClr val="EF9E1B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513706" y="4565469"/>
            <a:ext cx="17403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EF9E1B"/>
                </a:solidFill>
                <a:latin typeface="Arial" pitchFamily="34" charset="0"/>
                <a:cs typeface="Arial" pitchFamily="34" charset="0"/>
              </a:rPr>
              <a:t>$262,400</a:t>
            </a:r>
            <a:endParaRPr lang="ko-KR" altLang="en-US" b="1" dirty="0">
              <a:solidFill>
                <a:srgbClr val="EF9E1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15062" y="4973285"/>
            <a:ext cx="1737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Add Text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91185" y="5241177"/>
            <a:ext cx="178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470055" y="2072445"/>
            <a:ext cx="1800200" cy="2178731"/>
            <a:chOff x="497481" y="1822372"/>
            <a:chExt cx="1800200" cy="1634048"/>
          </a:xfrm>
        </p:grpSpPr>
        <p:graphicFrame>
          <p:nvGraphicFramePr>
            <p:cNvPr id="38" name="Chart 37"/>
            <p:cNvGraphicFramePr/>
            <p:nvPr>
              <p:extLst>
                <p:ext uri="{D42A27DB-BD31-4B8C-83A1-F6EECF244321}">
                  <p14:modId xmlns:p14="http://schemas.microsoft.com/office/powerpoint/2010/main" val="2307281852"/>
                </p:ext>
              </p:extLst>
            </p:nvPr>
          </p:nvGraphicFramePr>
          <p:xfrm>
            <a:off x="497481" y="1822372"/>
            <a:ext cx="1800200" cy="16340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2" name="TextBox 51"/>
            <p:cNvSpPr txBox="1"/>
            <p:nvPr/>
          </p:nvSpPr>
          <p:spPr>
            <a:xfrm>
              <a:off x="893021" y="2477031"/>
              <a:ext cx="1028686" cy="3462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rgbClr val="DE8D22"/>
                  </a:solidFill>
                  <a:latin typeface="Arial" pitchFamily="34" charset="0"/>
                  <a:cs typeface="Arial" pitchFamily="34" charset="0"/>
                </a:rPr>
                <a:t>75%</a:t>
              </a:r>
              <a:endParaRPr lang="ko-KR" altLang="en-US" sz="2400" b="1" dirty="0">
                <a:solidFill>
                  <a:srgbClr val="DE8D2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499993" y="4571267"/>
            <a:ext cx="17403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DE8D22"/>
                </a:solidFill>
                <a:latin typeface="Arial" pitchFamily="34" charset="0"/>
                <a:cs typeface="Arial" pitchFamily="34" charset="0"/>
              </a:rPr>
              <a:t>$303,400</a:t>
            </a:r>
            <a:endParaRPr lang="ko-KR" altLang="en-US" b="1" dirty="0">
              <a:solidFill>
                <a:srgbClr val="DE8D2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01349" y="4979083"/>
            <a:ext cx="1737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Add Text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477472" y="5246975"/>
            <a:ext cx="178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6456342" y="2078244"/>
            <a:ext cx="1800200" cy="2178731"/>
            <a:chOff x="497481" y="1822372"/>
            <a:chExt cx="1800200" cy="1634048"/>
          </a:xfrm>
        </p:grpSpPr>
        <p:graphicFrame>
          <p:nvGraphicFramePr>
            <p:cNvPr id="58" name="Chart 57"/>
            <p:cNvGraphicFramePr/>
            <p:nvPr>
              <p:extLst>
                <p:ext uri="{D42A27DB-BD31-4B8C-83A1-F6EECF244321}">
                  <p14:modId xmlns:p14="http://schemas.microsoft.com/office/powerpoint/2010/main" val="2488627525"/>
                </p:ext>
              </p:extLst>
            </p:nvPr>
          </p:nvGraphicFramePr>
          <p:xfrm>
            <a:off x="497481" y="1822372"/>
            <a:ext cx="1800200" cy="16340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59" name="TextBox 58"/>
            <p:cNvSpPr txBox="1"/>
            <p:nvPr/>
          </p:nvSpPr>
          <p:spPr>
            <a:xfrm>
              <a:off x="893021" y="2477031"/>
              <a:ext cx="1028686" cy="3462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rgbClr val="D87732"/>
                  </a:solidFill>
                  <a:latin typeface="Arial" pitchFamily="34" charset="0"/>
                  <a:cs typeface="Arial" pitchFamily="34" charset="0"/>
                </a:rPr>
                <a:t>85%</a:t>
              </a:r>
              <a:endParaRPr lang="ko-KR" altLang="en-US" sz="2400" b="1" dirty="0">
                <a:solidFill>
                  <a:srgbClr val="D8773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6486280" y="4577066"/>
            <a:ext cx="17403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D87732"/>
                </a:solidFill>
                <a:latin typeface="Arial" pitchFamily="34" charset="0"/>
                <a:cs typeface="Arial" pitchFamily="34" charset="0"/>
              </a:rPr>
              <a:t>$346,400</a:t>
            </a:r>
            <a:endParaRPr lang="ko-KR" altLang="en-US" b="1" dirty="0">
              <a:solidFill>
                <a:srgbClr val="D8773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487636" y="4984882"/>
            <a:ext cx="1737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Add Text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463759" y="5252774"/>
            <a:ext cx="178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879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 Break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This text can be replaced with your own </a:t>
            </a:r>
            <a:r>
              <a:rPr lang="en-US" altLang="ko-KR" dirty="0" smtClean="0"/>
              <a:t>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635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World Map </a:t>
            </a:r>
            <a:r>
              <a:rPr lang="en-US" altLang="ko-KR" dirty="0" smtClean="0">
                <a:solidFill>
                  <a:srgbClr val="EF9E1B"/>
                </a:solidFill>
              </a:rPr>
              <a:t>Infographic</a:t>
            </a:r>
            <a:endParaRPr lang="ko-KR" altLang="en-US" dirty="0">
              <a:solidFill>
                <a:srgbClr val="EF9E1B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Insert your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subtitle : Get a modern Presentation</a:t>
            </a:r>
            <a:endParaRPr lang="ko-KR" altLang="en-US" dirty="0"/>
          </a:p>
        </p:txBody>
      </p:sp>
      <p:graphicFrame>
        <p:nvGraphicFramePr>
          <p:cNvPr id="39" name="Chart 38"/>
          <p:cNvGraphicFramePr/>
          <p:nvPr>
            <p:extLst>
              <p:ext uri="{D42A27DB-BD31-4B8C-83A1-F6EECF244321}">
                <p14:modId xmlns:p14="http://schemas.microsoft.com/office/powerpoint/2010/main" val="2518712382"/>
              </p:ext>
            </p:extLst>
          </p:nvPr>
        </p:nvGraphicFramePr>
        <p:xfrm>
          <a:off x="467544" y="1988841"/>
          <a:ext cx="8208912" cy="2376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490065" y="4581128"/>
            <a:ext cx="17403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D87732"/>
                </a:solidFill>
                <a:latin typeface="Arial" pitchFamily="34" charset="0"/>
                <a:cs typeface="Arial" pitchFamily="34" charset="0"/>
              </a:rPr>
              <a:t>$234,400</a:t>
            </a:r>
            <a:endParaRPr lang="ko-KR" altLang="en-US" sz="2400" b="1" dirty="0">
              <a:solidFill>
                <a:srgbClr val="D8773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1421" y="5035110"/>
            <a:ext cx="1737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Add Text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7544" y="5303002"/>
            <a:ext cx="178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01838" y="4586927"/>
            <a:ext cx="17403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AC926"/>
                </a:solidFill>
                <a:latin typeface="Arial" pitchFamily="34" charset="0"/>
                <a:cs typeface="Arial" pitchFamily="34" charset="0"/>
              </a:rPr>
              <a:t>$262,400</a:t>
            </a:r>
            <a:endParaRPr lang="ko-KR" altLang="en-US" sz="2400" b="1" dirty="0">
              <a:solidFill>
                <a:srgbClr val="FAC92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03194" y="5040909"/>
            <a:ext cx="1737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Add Text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79317" y="5308801"/>
            <a:ext cx="178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13609" y="4592725"/>
            <a:ext cx="17403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DE8D22"/>
                </a:solidFill>
                <a:latin typeface="Arial" pitchFamily="34" charset="0"/>
                <a:cs typeface="Arial" pitchFamily="34" charset="0"/>
              </a:rPr>
              <a:t>$303,400</a:t>
            </a:r>
            <a:endParaRPr lang="ko-KR" altLang="en-US" sz="2400" b="1" dirty="0">
              <a:solidFill>
                <a:srgbClr val="DE8D2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14965" y="5046707"/>
            <a:ext cx="1737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Add Text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91088" y="5314599"/>
            <a:ext cx="178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95935" y="1477891"/>
            <a:ext cx="4834062" cy="276999"/>
            <a:chOff x="3995935" y="1477891"/>
            <a:chExt cx="4834062" cy="276999"/>
          </a:xfrm>
        </p:grpSpPr>
        <p:sp>
          <p:nvSpPr>
            <p:cNvPr id="73" name="Rectangle 72"/>
            <p:cNvSpPr/>
            <p:nvPr/>
          </p:nvSpPr>
          <p:spPr>
            <a:xfrm>
              <a:off x="3995935" y="1525616"/>
              <a:ext cx="180000" cy="180000"/>
            </a:xfrm>
            <a:prstGeom prst="rect">
              <a:avLst/>
            </a:prstGeom>
            <a:solidFill>
              <a:srgbClr val="D87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144402" y="1477891"/>
              <a:ext cx="13093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_ Type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684058" y="1525616"/>
              <a:ext cx="180000" cy="180000"/>
            </a:xfrm>
            <a:prstGeom prst="rect">
              <a:avLst/>
            </a:prstGeom>
            <a:solidFill>
              <a:srgbClr val="FA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832525" y="1477891"/>
              <a:ext cx="13093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_ Type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372181" y="1525616"/>
              <a:ext cx="180000" cy="180000"/>
            </a:xfrm>
            <a:prstGeom prst="rect">
              <a:avLst/>
            </a:prstGeom>
            <a:solidFill>
              <a:srgbClr val="EF9E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520648" y="1477891"/>
              <a:ext cx="13093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_ Type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2505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Table </a:t>
            </a:r>
            <a:r>
              <a:rPr lang="en-US" altLang="ko-KR" dirty="0" smtClean="0">
                <a:solidFill>
                  <a:srgbClr val="EF9E1B"/>
                </a:solidFill>
              </a:rPr>
              <a:t>Style</a:t>
            </a:r>
            <a:endParaRPr lang="ko-KR" altLang="en-US" dirty="0">
              <a:solidFill>
                <a:srgbClr val="EF9E1B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Insert your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subtitle : Get a modern Presentation</a:t>
            </a:r>
            <a:endParaRPr lang="ko-KR" altLang="en-US" dirty="0"/>
          </a:p>
        </p:txBody>
      </p:sp>
      <p:graphicFrame>
        <p:nvGraphicFramePr>
          <p:cNvPr id="32" name="Table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5852159"/>
              </p:ext>
            </p:extLst>
          </p:nvPr>
        </p:nvGraphicFramePr>
        <p:xfrm>
          <a:off x="452687" y="1797203"/>
          <a:ext cx="8253165" cy="163218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650633"/>
                <a:gridCol w="1650633"/>
                <a:gridCol w="1650633"/>
                <a:gridCol w="1650633"/>
                <a:gridCol w="1650633"/>
              </a:tblGrid>
              <a:tr h="412883">
                <a:tc>
                  <a:txBody>
                    <a:bodyPr/>
                    <a:lstStyle/>
                    <a:p>
                      <a:pPr algn="l"/>
                      <a:r>
                        <a:rPr lang="en-JM" sz="1400" b="0" spc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Title A</a:t>
                      </a:r>
                      <a:endParaRPr lang="en-JM" sz="1400" b="0" spc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0" spc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Title B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773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0" spc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Title C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8D2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0" spc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Title E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9E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spc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Title F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926"/>
                    </a:solidFill>
                  </a:tcPr>
                </a:tc>
              </a:tr>
              <a:tr h="406493"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6403"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64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Table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2637430"/>
              </p:ext>
            </p:extLst>
          </p:nvPr>
        </p:nvGraphicFramePr>
        <p:xfrm>
          <a:off x="438969" y="4193472"/>
          <a:ext cx="8280920" cy="17280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656184"/>
                <a:gridCol w="1656184"/>
                <a:gridCol w="1656184"/>
                <a:gridCol w="1656184"/>
                <a:gridCol w="1656184"/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400" b="0" spc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Title A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773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400" b="0" spc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Title B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8D2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400" b="0" spc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Title C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9E1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400" b="0" spc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Title D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9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378602" y="3813043"/>
            <a:ext cx="419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Contents Table B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8602" y="1427487"/>
            <a:ext cx="419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Contents Table A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9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World Map </a:t>
            </a:r>
            <a:r>
              <a:rPr lang="en-US" altLang="ko-KR" dirty="0" smtClean="0">
                <a:solidFill>
                  <a:srgbClr val="EF9E1B"/>
                </a:solidFill>
              </a:rPr>
              <a:t>Infographic</a:t>
            </a:r>
            <a:endParaRPr lang="ko-KR" altLang="en-US" dirty="0">
              <a:solidFill>
                <a:srgbClr val="EF9E1B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Insert your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subtitle : Get a modern Presentation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729774" y="1175507"/>
            <a:ext cx="1764909" cy="5187735"/>
            <a:chOff x="6471827" y="627534"/>
            <a:chExt cx="1298611" cy="4144897"/>
          </a:xfrm>
        </p:grpSpPr>
        <p:sp>
          <p:nvSpPr>
            <p:cNvPr id="9" name="Oval 8"/>
            <p:cNvSpPr/>
            <p:nvPr/>
          </p:nvSpPr>
          <p:spPr>
            <a:xfrm rot="1887332">
              <a:off x="6471827" y="3934512"/>
              <a:ext cx="1298611" cy="837919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2637394" y="1199203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251519" y="1718773"/>
            <a:ext cx="288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Contents A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47865" y="2060262"/>
            <a:ext cx="288032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Example Text : Get a modern PowerPoint  Presentation that is beautifully designed. I hope and I believe that this Template will your Time, Money and Reputation. Easy to change colors, photos and Text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Example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Text : Get a modern PowerPoint  Presentation that is beautifully designed. I hope and I believe that this Template will your Time, Money and Reputation. Easy to change colors, photos and Text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47864" y="1718772"/>
            <a:ext cx="288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D87732"/>
                </a:solidFill>
                <a:latin typeface="Arial" pitchFamily="34" charset="0"/>
                <a:cs typeface="Arial" pitchFamily="34" charset="0"/>
              </a:rPr>
              <a:t>Contents B </a:t>
            </a:r>
            <a:endParaRPr lang="ko-KR" altLang="en-US" sz="1400" b="1" dirty="0">
              <a:solidFill>
                <a:srgbClr val="D8773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1519" y="2055125"/>
            <a:ext cx="288032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Example Text : Get a modern PowerPoint  Presentation that is beautifully designed. I hope and I believe that this Template will your Time, Money and Reputation. Easy to change colors, photos and Text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Example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Text : Get a modern PowerPoint  Presentation that is beautifully designed. I hope and I believe that this Template will your Time, Money and Reputation. Easy to change colors, photos and Text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7648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This text can be replaced with your own </a:t>
            </a:r>
            <a:r>
              <a:rPr lang="en-US" altLang="ko-KR" dirty="0" smtClean="0"/>
              <a:t>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3987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Color Code</a:t>
            </a:r>
            <a:endParaRPr lang="ko-KR" altLang="en-US" dirty="0">
              <a:solidFill>
                <a:srgbClr val="EF9E1B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Insert your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subtitle : Get a modern Presentation</a:t>
            </a:r>
            <a:endParaRPr lang="ko-KR" altLang="en-US" dirty="0"/>
          </a:p>
        </p:txBody>
      </p:sp>
      <p:sp>
        <p:nvSpPr>
          <p:cNvPr id="18" name="모서리가 둥근 직사각형 6"/>
          <p:cNvSpPr/>
          <p:nvPr/>
        </p:nvSpPr>
        <p:spPr>
          <a:xfrm>
            <a:off x="6997758" y="2401766"/>
            <a:ext cx="1368000" cy="1368000"/>
          </a:xfrm>
          <a:prstGeom prst="roundRect">
            <a:avLst/>
          </a:prstGeom>
          <a:solidFill>
            <a:srgbClr val="FDC725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121490" y="3850127"/>
            <a:ext cx="941283" cy="923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 : 250</a:t>
            </a:r>
          </a:p>
          <a:p>
            <a:r>
              <a:rPr lang="en-US" altLang="ko-KR" dirty="0" smtClean="0"/>
              <a:t>G : 201</a:t>
            </a:r>
          </a:p>
          <a:p>
            <a:r>
              <a:rPr lang="en-US" altLang="ko-KR" dirty="0" smtClean="0"/>
              <a:t>B : 38</a:t>
            </a:r>
            <a:endParaRPr lang="ko-KR" altLang="en-US" dirty="0"/>
          </a:p>
        </p:txBody>
      </p:sp>
      <p:sp>
        <p:nvSpPr>
          <p:cNvPr id="21" name="모서리가 둥근 직사각형 5"/>
          <p:cNvSpPr/>
          <p:nvPr/>
        </p:nvSpPr>
        <p:spPr>
          <a:xfrm>
            <a:off x="4991697" y="2401404"/>
            <a:ext cx="1368000" cy="1368000"/>
          </a:xfrm>
          <a:prstGeom prst="roundRect">
            <a:avLst/>
          </a:prstGeom>
          <a:solidFill>
            <a:srgbClr val="F29C1B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126250" y="3850486"/>
            <a:ext cx="941283" cy="923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 : 239</a:t>
            </a:r>
          </a:p>
          <a:p>
            <a:r>
              <a:rPr lang="en-US" altLang="ko-KR" dirty="0" smtClean="0"/>
              <a:t>G : 158</a:t>
            </a:r>
          </a:p>
          <a:p>
            <a:r>
              <a:rPr lang="en-US" altLang="ko-KR" dirty="0" smtClean="0"/>
              <a:t>B : </a:t>
            </a:r>
            <a:r>
              <a:rPr lang="en-US" altLang="ko-KR" dirty="0"/>
              <a:t>2</a:t>
            </a:r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24" name="모서리가 둥근 직사각형 4"/>
          <p:cNvSpPr/>
          <p:nvPr/>
        </p:nvSpPr>
        <p:spPr>
          <a:xfrm>
            <a:off x="2985638" y="2399599"/>
            <a:ext cx="1368000" cy="1368000"/>
          </a:xfrm>
          <a:prstGeom prst="roundRect">
            <a:avLst/>
          </a:prstGeom>
          <a:solidFill>
            <a:srgbClr val="E18B22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116268" y="3852292"/>
            <a:ext cx="941283" cy="923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 : 222</a:t>
            </a:r>
          </a:p>
          <a:p>
            <a:r>
              <a:rPr lang="en-US" altLang="ko-KR" dirty="0" smtClean="0"/>
              <a:t>G : 141</a:t>
            </a:r>
          </a:p>
          <a:p>
            <a:r>
              <a:rPr lang="en-US" altLang="ko-KR" dirty="0" smtClean="0"/>
              <a:t>B : 34</a:t>
            </a:r>
            <a:endParaRPr lang="ko-KR" altLang="en-US" dirty="0"/>
          </a:p>
        </p:txBody>
      </p:sp>
      <p:sp>
        <p:nvSpPr>
          <p:cNvPr id="27" name="모서리가 둥근 직사각형 1"/>
          <p:cNvSpPr/>
          <p:nvPr/>
        </p:nvSpPr>
        <p:spPr>
          <a:xfrm>
            <a:off x="979578" y="2399240"/>
            <a:ext cx="1368000" cy="1368000"/>
          </a:xfrm>
          <a:prstGeom prst="roundRect">
            <a:avLst/>
          </a:prstGeom>
          <a:solidFill>
            <a:srgbClr val="DC7532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99257" y="3852654"/>
            <a:ext cx="941283" cy="923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 : 216</a:t>
            </a:r>
          </a:p>
          <a:p>
            <a:r>
              <a:rPr lang="en-US" altLang="ko-KR" dirty="0" smtClean="0"/>
              <a:t>G : 119</a:t>
            </a:r>
          </a:p>
          <a:p>
            <a:r>
              <a:rPr lang="en-US" altLang="ko-KR" dirty="0" smtClean="0"/>
              <a:t>B :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421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 Style</a:t>
            </a:r>
            <a:endParaRPr lang="ko-KR" altLang="en-US" dirty="0"/>
          </a:p>
        </p:txBody>
      </p:sp>
      <p:sp>
        <p:nvSpPr>
          <p:cNvPr id="3" name="Oval 2"/>
          <p:cNvSpPr/>
          <p:nvPr/>
        </p:nvSpPr>
        <p:spPr>
          <a:xfrm>
            <a:off x="2032670" y="1316765"/>
            <a:ext cx="864000" cy="864096"/>
          </a:xfrm>
          <a:prstGeom prst="ellipse">
            <a:avLst/>
          </a:prstGeom>
          <a:solidFill>
            <a:srgbClr val="D8773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01</a:t>
            </a:r>
            <a:endParaRPr lang="ko-KR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7864" y="1380493"/>
            <a:ext cx="466535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47864" y="1612733"/>
            <a:ext cx="4665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217287" y="2372883"/>
            <a:ext cx="864000" cy="864096"/>
          </a:xfrm>
          <a:prstGeom prst="ellipse">
            <a:avLst/>
          </a:prstGeom>
          <a:solidFill>
            <a:srgbClr val="DE8D2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02</a:t>
            </a:r>
            <a:endParaRPr lang="ko-KR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23899" y="2436610"/>
            <a:ext cx="466535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3899" y="2668850"/>
            <a:ext cx="4665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411760" y="3429000"/>
            <a:ext cx="864000" cy="864096"/>
          </a:xfrm>
          <a:prstGeom prst="ellipse">
            <a:avLst/>
          </a:prstGeom>
          <a:solidFill>
            <a:srgbClr val="EF9E1B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03</a:t>
            </a:r>
            <a:endParaRPr lang="ko-KR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84766" y="3492727"/>
            <a:ext cx="466535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84766" y="3724967"/>
            <a:ext cx="4665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83037" y="4485117"/>
            <a:ext cx="864000" cy="864096"/>
          </a:xfrm>
          <a:prstGeom prst="ellipse">
            <a:avLst/>
          </a:prstGeom>
          <a:solidFill>
            <a:srgbClr val="FAC92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04</a:t>
            </a:r>
            <a:endParaRPr lang="ko-KR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45633" y="4548845"/>
            <a:ext cx="466535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45633" y="4781085"/>
            <a:ext cx="4665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915912" y="5541235"/>
            <a:ext cx="864000" cy="86409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05</a:t>
            </a:r>
            <a:endParaRPr lang="ko-KR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83112" y="5604962"/>
            <a:ext cx="466535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83112" y="5837202"/>
            <a:ext cx="4665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44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Timeline </a:t>
            </a:r>
            <a:r>
              <a:rPr lang="en-US" altLang="ko-KR" dirty="0" smtClean="0">
                <a:solidFill>
                  <a:srgbClr val="EF9E1B"/>
                </a:solidFill>
              </a:rPr>
              <a:t>Style</a:t>
            </a:r>
            <a:endParaRPr lang="ko-KR" altLang="en-US" dirty="0">
              <a:solidFill>
                <a:srgbClr val="EF9E1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Insert your subtitle : Get a modern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Presentation</a:t>
            </a:r>
            <a:endParaRPr lang="ko-KR" alt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2126649"/>
            <a:ext cx="8064896" cy="0"/>
          </a:xfrm>
          <a:prstGeom prst="line">
            <a:avLst/>
          </a:prstGeom>
          <a:ln w="28575">
            <a:solidFill>
              <a:srgbClr val="D877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437318" y="1981883"/>
            <a:ext cx="288000" cy="288032"/>
          </a:xfrm>
          <a:prstGeom prst="ellipse">
            <a:avLst/>
          </a:prstGeom>
          <a:solidFill>
            <a:srgbClr val="D87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5545822" y="1981883"/>
            <a:ext cx="288000" cy="288032"/>
          </a:xfrm>
          <a:prstGeom prst="ellipse">
            <a:avLst/>
          </a:prstGeom>
          <a:solidFill>
            <a:srgbClr val="D87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6654326" y="1981883"/>
            <a:ext cx="288000" cy="288032"/>
          </a:xfrm>
          <a:prstGeom prst="ellipse">
            <a:avLst/>
          </a:prstGeom>
          <a:solidFill>
            <a:srgbClr val="D87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7762830" y="1981883"/>
            <a:ext cx="288000" cy="288032"/>
          </a:xfrm>
          <a:prstGeom prst="ellipse">
            <a:avLst/>
          </a:prstGeom>
          <a:solidFill>
            <a:srgbClr val="D87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/>
          <p:cNvSpPr/>
          <p:nvPr/>
        </p:nvSpPr>
        <p:spPr>
          <a:xfrm>
            <a:off x="1116283" y="1981883"/>
            <a:ext cx="288000" cy="288032"/>
          </a:xfrm>
          <a:prstGeom prst="ellipse">
            <a:avLst/>
          </a:prstGeom>
          <a:solidFill>
            <a:srgbClr val="D87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>
            <a:off x="2220310" y="1981883"/>
            <a:ext cx="288000" cy="288032"/>
          </a:xfrm>
          <a:prstGeom prst="ellipse">
            <a:avLst/>
          </a:prstGeom>
          <a:solidFill>
            <a:srgbClr val="D87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3328814" y="1981883"/>
            <a:ext cx="288000" cy="288032"/>
          </a:xfrm>
          <a:prstGeom prst="ellipse">
            <a:avLst/>
          </a:prstGeom>
          <a:solidFill>
            <a:srgbClr val="D87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19"/>
          <p:cNvSpPr/>
          <p:nvPr/>
        </p:nvSpPr>
        <p:spPr>
          <a:xfrm>
            <a:off x="904212" y="2620102"/>
            <a:ext cx="684000" cy="701157"/>
          </a:xfrm>
          <a:prstGeom prst="ellipse">
            <a:avLst/>
          </a:prstGeom>
          <a:solidFill>
            <a:srgbClr val="EF9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70970" y="3346955"/>
            <a:ext cx="15502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0970" y="3602430"/>
            <a:ext cx="1550267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5" name="Straight Arrow Connector 34"/>
          <p:cNvCxnSpPr>
            <a:stCxn id="20" idx="0"/>
          </p:cNvCxnSpPr>
          <p:nvPr/>
        </p:nvCxnSpPr>
        <p:spPr>
          <a:xfrm flipV="1">
            <a:off x="1246212" y="2335516"/>
            <a:ext cx="0" cy="284586"/>
          </a:xfrm>
          <a:prstGeom prst="straightConnector1">
            <a:avLst/>
          </a:prstGeom>
          <a:ln w="25400">
            <a:solidFill>
              <a:srgbClr val="EF9E1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3110175" y="2621261"/>
            <a:ext cx="684000" cy="701157"/>
          </a:xfrm>
          <a:prstGeom prst="ellipse">
            <a:avLst/>
          </a:prstGeom>
          <a:solidFill>
            <a:srgbClr val="EF9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2676933" y="3348114"/>
            <a:ext cx="15502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676933" y="3603589"/>
            <a:ext cx="1550267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6" name="Straight Arrow Connector 115"/>
          <p:cNvCxnSpPr>
            <a:stCxn id="114" idx="0"/>
          </p:cNvCxnSpPr>
          <p:nvPr/>
        </p:nvCxnSpPr>
        <p:spPr>
          <a:xfrm flipV="1">
            <a:off x="3452175" y="2342468"/>
            <a:ext cx="5233" cy="278793"/>
          </a:xfrm>
          <a:prstGeom prst="straightConnector1">
            <a:avLst/>
          </a:prstGeom>
          <a:ln w="25400">
            <a:solidFill>
              <a:srgbClr val="EF9E1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5331378" y="2622420"/>
            <a:ext cx="684000" cy="701157"/>
          </a:xfrm>
          <a:prstGeom prst="ellipse">
            <a:avLst/>
          </a:prstGeom>
          <a:solidFill>
            <a:srgbClr val="EF9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/>
          <p:cNvSpPr txBox="1"/>
          <p:nvPr/>
        </p:nvSpPr>
        <p:spPr>
          <a:xfrm>
            <a:off x="4898136" y="3349273"/>
            <a:ext cx="15502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898136" y="3604748"/>
            <a:ext cx="1550267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2" name="Straight Arrow Connector 121"/>
          <p:cNvCxnSpPr>
            <a:stCxn id="120" idx="0"/>
          </p:cNvCxnSpPr>
          <p:nvPr/>
        </p:nvCxnSpPr>
        <p:spPr>
          <a:xfrm flipV="1">
            <a:off x="5673378" y="2342468"/>
            <a:ext cx="16444" cy="279952"/>
          </a:xfrm>
          <a:prstGeom prst="straightConnector1">
            <a:avLst/>
          </a:prstGeom>
          <a:ln w="25400">
            <a:solidFill>
              <a:srgbClr val="EF9E1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7552581" y="2623578"/>
            <a:ext cx="684000" cy="701157"/>
          </a:xfrm>
          <a:prstGeom prst="ellipse">
            <a:avLst/>
          </a:prstGeom>
          <a:solidFill>
            <a:srgbClr val="EF9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7119339" y="3350431"/>
            <a:ext cx="15502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119339" y="3605906"/>
            <a:ext cx="1550267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8" name="Straight Arrow Connector 127"/>
          <p:cNvCxnSpPr>
            <a:stCxn id="126" idx="0"/>
          </p:cNvCxnSpPr>
          <p:nvPr/>
        </p:nvCxnSpPr>
        <p:spPr>
          <a:xfrm flipH="1" flipV="1">
            <a:off x="7889892" y="2342468"/>
            <a:ext cx="4689" cy="281110"/>
          </a:xfrm>
          <a:prstGeom prst="straightConnector1">
            <a:avLst/>
          </a:prstGeom>
          <a:ln w="25400">
            <a:solidFill>
              <a:srgbClr val="EF9E1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/>
          <p:cNvSpPr/>
          <p:nvPr/>
        </p:nvSpPr>
        <p:spPr>
          <a:xfrm>
            <a:off x="2003767" y="4135952"/>
            <a:ext cx="684000" cy="701157"/>
          </a:xfrm>
          <a:prstGeom prst="ellipse">
            <a:avLst/>
          </a:prstGeom>
          <a:solidFill>
            <a:srgbClr val="EF9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1570525" y="4862807"/>
            <a:ext cx="15502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70525" y="5118282"/>
            <a:ext cx="1550267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4" name="Straight Arrow Connector 133"/>
          <p:cNvCxnSpPr>
            <a:stCxn id="132" idx="0"/>
          </p:cNvCxnSpPr>
          <p:nvPr/>
        </p:nvCxnSpPr>
        <p:spPr>
          <a:xfrm flipV="1">
            <a:off x="2345767" y="2335516"/>
            <a:ext cx="18543" cy="1800436"/>
          </a:xfrm>
          <a:prstGeom prst="straightConnector1">
            <a:avLst/>
          </a:prstGeom>
          <a:ln w="25400">
            <a:solidFill>
              <a:srgbClr val="EF9E1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4224204" y="4132476"/>
            <a:ext cx="684000" cy="701157"/>
          </a:xfrm>
          <a:prstGeom prst="ellipse">
            <a:avLst/>
          </a:prstGeom>
          <a:solidFill>
            <a:srgbClr val="EF9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/>
          <p:cNvSpPr txBox="1"/>
          <p:nvPr/>
        </p:nvSpPr>
        <p:spPr>
          <a:xfrm>
            <a:off x="3790962" y="4859331"/>
            <a:ext cx="15502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3790962" y="5114806"/>
            <a:ext cx="1550267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3" name="Straight Arrow Connector 152"/>
          <p:cNvCxnSpPr>
            <a:stCxn id="151" idx="0"/>
          </p:cNvCxnSpPr>
          <p:nvPr/>
        </p:nvCxnSpPr>
        <p:spPr>
          <a:xfrm flipV="1">
            <a:off x="4566204" y="2342468"/>
            <a:ext cx="5796" cy="1790008"/>
          </a:xfrm>
          <a:prstGeom prst="straightConnector1">
            <a:avLst/>
          </a:prstGeom>
          <a:ln w="25400">
            <a:solidFill>
              <a:srgbClr val="EF9E1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6444641" y="4129000"/>
            <a:ext cx="684000" cy="701157"/>
          </a:xfrm>
          <a:prstGeom prst="ellipse">
            <a:avLst/>
          </a:prstGeom>
          <a:solidFill>
            <a:srgbClr val="EF9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/>
          <p:cNvSpPr txBox="1"/>
          <p:nvPr/>
        </p:nvSpPr>
        <p:spPr>
          <a:xfrm>
            <a:off x="6011399" y="4855855"/>
            <a:ext cx="15502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011399" y="5111330"/>
            <a:ext cx="1550267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9" name="Straight Arrow Connector 158"/>
          <p:cNvCxnSpPr>
            <a:stCxn id="157" idx="0"/>
          </p:cNvCxnSpPr>
          <p:nvPr/>
        </p:nvCxnSpPr>
        <p:spPr>
          <a:xfrm flipH="1" flipV="1">
            <a:off x="6781771" y="2342468"/>
            <a:ext cx="4870" cy="1786532"/>
          </a:xfrm>
          <a:prstGeom prst="straightConnector1">
            <a:avLst/>
          </a:prstGeom>
          <a:ln w="25400">
            <a:solidFill>
              <a:srgbClr val="EF9E1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7423553" y="1599503"/>
            <a:ext cx="9326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2016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315432" y="1604997"/>
            <a:ext cx="9326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2015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5207311" y="1610492"/>
            <a:ext cx="9326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2014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099190" y="1615987"/>
            <a:ext cx="9326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2013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2991069" y="1621481"/>
            <a:ext cx="9326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2012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882948" y="1626976"/>
            <a:ext cx="9326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2011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774827" y="1632471"/>
            <a:ext cx="9326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2010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6" name="Picture 39" descr="F:\002-KIMS BUSINESS\007-bizdesign.tv\000-PPT FOR KMONG\PNG-아이콘\001-비즈니스\수정\카메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97" y="2828771"/>
            <a:ext cx="414187" cy="2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9" t="11419" r="13876" b="4363"/>
          <a:stretch/>
        </p:blipFill>
        <p:spPr>
          <a:xfrm>
            <a:off x="4361368" y="4357931"/>
            <a:ext cx="408321" cy="27068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1" t="19595" r="34246" b="3974"/>
          <a:stretch/>
        </p:blipFill>
        <p:spPr>
          <a:xfrm>
            <a:off x="7691582" y="2791854"/>
            <a:ext cx="377569" cy="395006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52" r="10872"/>
          <a:stretch/>
        </p:blipFill>
        <p:spPr>
          <a:xfrm>
            <a:off x="6586929" y="4308401"/>
            <a:ext cx="422794" cy="304218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38" t="6878" r="30583" b="7737"/>
          <a:stretch/>
        </p:blipFill>
        <p:spPr>
          <a:xfrm>
            <a:off x="5530920" y="2770977"/>
            <a:ext cx="284697" cy="406358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89" t="8000" r="29776" b="9035"/>
          <a:stretch/>
        </p:blipFill>
        <p:spPr>
          <a:xfrm>
            <a:off x="2179094" y="4292563"/>
            <a:ext cx="329216" cy="37403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12" t="5320" r="26259" b="6439"/>
          <a:stretch/>
        </p:blipFill>
        <p:spPr>
          <a:xfrm>
            <a:off x="3286587" y="2787141"/>
            <a:ext cx="349277" cy="3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75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Arrow </a:t>
            </a:r>
            <a:r>
              <a:rPr lang="en-US" altLang="ko-KR" dirty="0" smtClean="0">
                <a:solidFill>
                  <a:srgbClr val="EF9E1B"/>
                </a:solidFill>
              </a:rPr>
              <a:t>Infographic</a:t>
            </a:r>
            <a:endParaRPr lang="ko-KR" altLang="en-US" dirty="0">
              <a:solidFill>
                <a:srgbClr val="EF9E1B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Insert your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subtitle : Get a modern Presentation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86703" y="2136531"/>
            <a:ext cx="239536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6703" y="2335778"/>
            <a:ext cx="2395361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46540" y="3097535"/>
            <a:ext cx="20842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46540" y="3296782"/>
            <a:ext cx="2084225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61445" y="4903068"/>
            <a:ext cx="20842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61445" y="5102315"/>
            <a:ext cx="2084225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423" y="4062214"/>
            <a:ext cx="239536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23" y="4261461"/>
            <a:ext cx="2395361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6228296" y="1681870"/>
            <a:ext cx="1008000" cy="100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308304" y="1358290"/>
            <a:ext cx="169168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08304" y="1588089"/>
            <a:ext cx="1691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1896781"/>
            <a:ext cx="6079341" cy="3980491"/>
            <a:chOff x="0" y="794208"/>
            <a:chExt cx="5621855" cy="3680949"/>
          </a:xfrm>
        </p:grpSpPr>
        <p:sp>
          <p:nvSpPr>
            <p:cNvPr id="44" name="Block Arc 2"/>
            <p:cNvSpPr/>
            <p:nvPr/>
          </p:nvSpPr>
          <p:spPr>
            <a:xfrm rot="5400000">
              <a:off x="3842596" y="3381397"/>
              <a:ext cx="1011518" cy="1167369"/>
            </a:xfrm>
            <a:custGeom>
              <a:avLst/>
              <a:gdLst/>
              <a:ahLst/>
              <a:cxnLst/>
              <a:rect l="l" t="t" r="r" b="b"/>
              <a:pathLst>
                <a:path w="1011518" h="1167369">
                  <a:moveTo>
                    <a:pt x="1011518" y="485411"/>
                  </a:moveTo>
                  <a:lnTo>
                    <a:pt x="1011518" y="1167369"/>
                  </a:lnTo>
                  <a:lnTo>
                    <a:pt x="834370" y="1167369"/>
                  </a:lnTo>
                  <a:lnTo>
                    <a:pt x="834370" y="491393"/>
                  </a:lnTo>
                  <a:lnTo>
                    <a:pt x="831381" y="491507"/>
                  </a:ln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504057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lnTo>
                    <a:pt x="990372" y="485411"/>
                  </a:lnTo>
                  <a:close/>
                </a:path>
              </a:pathLst>
            </a:custGeom>
            <a:solidFill>
              <a:srgbClr val="FA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0" y="4297680"/>
              <a:ext cx="3769687" cy="177477"/>
            </a:xfrm>
            <a:prstGeom prst="rect">
              <a:avLst/>
            </a:prstGeom>
            <a:solidFill>
              <a:srgbClr val="FA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Block Arc 2"/>
            <p:cNvSpPr/>
            <p:nvPr/>
          </p:nvSpPr>
          <p:spPr>
            <a:xfrm rot="16200000">
              <a:off x="2675226" y="2543567"/>
              <a:ext cx="1011518" cy="1167369"/>
            </a:xfrm>
            <a:custGeom>
              <a:avLst/>
              <a:gdLst/>
              <a:ahLst/>
              <a:cxnLst/>
              <a:rect l="l" t="t" r="r" b="b"/>
              <a:pathLst>
                <a:path w="1011518" h="1167369">
                  <a:moveTo>
                    <a:pt x="1011518" y="485411"/>
                  </a:moveTo>
                  <a:lnTo>
                    <a:pt x="1011518" y="1167369"/>
                  </a:lnTo>
                  <a:lnTo>
                    <a:pt x="834370" y="1167369"/>
                  </a:lnTo>
                  <a:lnTo>
                    <a:pt x="834370" y="491393"/>
                  </a:lnTo>
                  <a:lnTo>
                    <a:pt x="831381" y="491507"/>
                  </a:ln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504057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lnTo>
                    <a:pt x="990372" y="485411"/>
                  </a:lnTo>
                  <a:close/>
                </a:path>
              </a:pathLst>
            </a:custGeom>
            <a:solidFill>
              <a:srgbClr val="EF9E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Block Arc 2"/>
            <p:cNvSpPr/>
            <p:nvPr/>
          </p:nvSpPr>
          <p:spPr>
            <a:xfrm rot="5400000">
              <a:off x="3835017" y="1709326"/>
              <a:ext cx="1011518" cy="1167369"/>
            </a:xfrm>
            <a:custGeom>
              <a:avLst/>
              <a:gdLst/>
              <a:ahLst/>
              <a:cxnLst/>
              <a:rect l="l" t="t" r="r" b="b"/>
              <a:pathLst>
                <a:path w="1011518" h="1167369">
                  <a:moveTo>
                    <a:pt x="1011518" y="485411"/>
                  </a:moveTo>
                  <a:lnTo>
                    <a:pt x="1011518" y="1167369"/>
                  </a:lnTo>
                  <a:lnTo>
                    <a:pt x="834370" y="1167369"/>
                  </a:lnTo>
                  <a:lnTo>
                    <a:pt x="834370" y="491393"/>
                  </a:lnTo>
                  <a:lnTo>
                    <a:pt x="831381" y="491507"/>
                  </a:ln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504057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lnTo>
                    <a:pt x="990372" y="485411"/>
                  </a:lnTo>
                  <a:close/>
                </a:path>
              </a:pathLst>
            </a:custGeom>
            <a:solidFill>
              <a:srgbClr val="DE8D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Block Arc 2"/>
            <p:cNvSpPr/>
            <p:nvPr/>
          </p:nvSpPr>
          <p:spPr>
            <a:xfrm rot="16200000">
              <a:off x="2689723" y="879169"/>
              <a:ext cx="1011518" cy="1167369"/>
            </a:xfrm>
            <a:custGeom>
              <a:avLst/>
              <a:gdLst/>
              <a:ahLst/>
              <a:cxnLst/>
              <a:rect l="l" t="t" r="r" b="b"/>
              <a:pathLst>
                <a:path w="1011518" h="1167369">
                  <a:moveTo>
                    <a:pt x="1011518" y="485411"/>
                  </a:moveTo>
                  <a:lnTo>
                    <a:pt x="1011518" y="1167369"/>
                  </a:lnTo>
                  <a:lnTo>
                    <a:pt x="834370" y="1167369"/>
                  </a:lnTo>
                  <a:lnTo>
                    <a:pt x="834370" y="491393"/>
                  </a:lnTo>
                  <a:lnTo>
                    <a:pt x="831381" y="491507"/>
                  </a:ln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504057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lnTo>
                    <a:pt x="990372" y="485411"/>
                  </a:lnTo>
                  <a:close/>
                </a:path>
              </a:pathLst>
            </a:custGeom>
            <a:solidFill>
              <a:srgbClr val="D87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779167" y="957094"/>
              <a:ext cx="1514205" cy="178285"/>
            </a:xfrm>
            <a:prstGeom prst="rect">
              <a:avLst/>
            </a:prstGeom>
            <a:solidFill>
              <a:srgbClr val="D87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Isosceles Triangle 49"/>
            <p:cNvSpPr/>
            <p:nvPr/>
          </p:nvSpPr>
          <p:spPr>
            <a:xfrm rot="5400000">
              <a:off x="5205586" y="881995"/>
              <a:ext cx="504056" cy="328482"/>
            </a:xfrm>
            <a:prstGeom prst="triangle">
              <a:avLst/>
            </a:prstGeom>
            <a:solidFill>
              <a:srgbClr val="D87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Isosceles Triangle 50"/>
            <p:cNvSpPr/>
            <p:nvPr/>
          </p:nvSpPr>
          <p:spPr>
            <a:xfrm rot="16200000">
              <a:off x="3476101" y="1723433"/>
              <a:ext cx="504056" cy="328482"/>
            </a:xfrm>
            <a:prstGeom prst="triangle">
              <a:avLst/>
            </a:prstGeom>
            <a:solidFill>
              <a:srgbClr val="DE8D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Isosceles Triangle 51"/>
            <p:cNvSpPr/>
            <p:nvPr/>
          </p:nvSpPr>
          <p:spPr>
            <a:xfrm rot="5400000">
              <a:off x="3505063" y="2549429"/>
              <a:ext cx="504056" cy="328482"/>
            </a:xfrm>
            <a:prstGeom prst="triangle">
              <a:avLst/>
            </a:prstGeom>
            <a:solidFill>
              <a:srgbClr val="EF9E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Isosceles Triangle 52"/>
            <p:cNvSpPr/>
            <p:nvPr/>
          </p:nvSpPr>
          <p:spPr>
            <a:xfrm rot="16200000">
              <a:off x="3476101" y="3379617"/>
              <a:ext cx="504056" cy="328482"/>
            </a:xfrm>
            <a:prstGeom prst="triangle">
              <a:avLst/>
            </a:prstGeom>
            <a:solidFill>
              <a:srgbClr val="FA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Oval 53"/>
          <p:cNvSpPr/>
          <p:nvPr/>
        </p:nvSpPr>
        <p:spPr>
          <a:xfrm>
            <a:off x="3067993" y="2309274"/>
            <a:ext cx="609425" cy="609424"/>
          </a:xfrm>
          <a:prstGeom prst="ellipse">
            <a:avLst/>
          </a:prstGeom>
          <a:noFill/>
          <a:ln>
            <a:solidFill>
              <a:srgbClr val="D877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Oval 54"/>
          <p:cNvSpPr/>
          <p:nvPr/>
        </p:nvSpPr>
        <p:spPr>
          <a:xfrm>
            <a:off x="4471414" y="3204716"/>
            <a:ext cx="609425" cy="609424"/>
          </a:xfrm>
          <a:prstGeom prst="ellipse">
            <a:avLst/>
          </a:prstGeom>
          <a:noFill/>
          <a:ln>
            <a:solidFill>
              <a:srgbClr val="DE8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Oval 55"/>
          <p:cNvSpPr/>
          <p:nvPr/>
        </p:nvSpPr>
        <p:spPr>
          <a:xfrm>
            <a:off x="3052598" y="4109682"/>
            <a:ext cx="609425" cy="609424"/>
          </a:xfrm>
          <a:prstGeom prst="ellipse">
            <a:avLst/>
          </a:prstGeom>
          <a:noFill/>
          <a:ln>
            <a:solidFill>
              <a:srgbClr val="EF9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Oval 56"/>
          <p:cNvSpPr/>
          <p:nvPr/>
        </p:nvSpPr>
        <p:spPr>
          <a:xfrm>
            <a:off x="4471414" y="5017941"/>
            <a:ext cx="609425" cy="609424"/>
          </a:xfrm>
          <a:prstGeom prst="ellipse">
            <a:avLst/>
          </a:prstGeom>
          <a:noFill/>
          <a:ln>
            <a:solidFill>
              <a:srgbClr val="FAC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 t="9084" r="12410" b="7477"/>
          <a:stretch/>
        </p:blipFill>
        <p:spPr>
          <a:xfrm>
            <a:off x="4566507" y="3376052"/>
            <a:ext cx="418702" cy="26675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4" t="12458" r="29776" b="15653"/>
          <a:stretch/>
        </p:blipFill>
        <p:spPr>
          <a:xfrm>
            <a:off x="3163173" y="2425849"/>
            <a:ext cx="419064" cy="37627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2" r="10872"/>
          <a:stretch/>
        </p:blipFill>
        <p:spPr>
          <a:xfrm>
            <a:off x="3189509" y="4293655"/>
            <a:ext cx="335603" cy="24147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2" t="8000" r="26772" b="9165"/>
          <a:stretch/>
        </p:blipFill>
        <p:spPr>
          <a:xfrm>
            <a:off x="4601956" y="5142822"/>
            <a:ext cx="366641" cy="37627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1" t="19595" r="34246" b="3974"/>
          <a:stretch/>
        </p:blipFill>
        <p:spPr>
          <a:xfrm>
            <a:off x="6428192" y="1882238"/>
            <a:ext cx="589157" cy="61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84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5" r="45782"/>
          <a:stretch/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Images &amp; </a:t>
            </a:r>
            <a:r>
              <a:rPr lang="en-US" altLang="ko-KR" dirty="0" smtClean="0">
                <a:solidFill>
                  <a:srgbClr val="EF9E1B"/>
                </a:solidFill>
              </a:rPr>
              <a:t>Contents</a:t>
            </a:r>
            <a:endParaRPr lang="ko-KR" altLang="en-US" dirty="0">
              <a:solidFill>
                <a:srgbClr val="EF9E1B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Insert your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subtitle : Get a modern Presentation</a:t>
            </a:r>
            <a:endParaRPr lang="ko-KR" altLang="en-US" dirty="0"/>
          </a:p>
        </p:txBody>
      </p:sp>
      <p:sp>
        <p:nvSpPr>
          <p:cNvPr id="29" name="Oval 28"/>
          <p:cNvSpPr/>
          <p:nvPr/>
        </p:nvSpPr>
        <p:spPr>
          <a:xfrm>
            <a:off x="3554363" y="2560538"/>
            <a:ext cx="864000" cy="864096"/>
          </a:xfrm>
          <a:prstGeom prst="ellipse">
            <a:avLst/>
          </a:prstGeom>
          <a:solidFill>
            <a:srgbClr val="D8773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60300" y="2511946"/>
            <a:ext cx="36618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60300" y="2744186"/>
            <a:ext cx="366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808527" y="3728239"/>
            <a:ext cx="864000" cy="864096"/>
          </a:xfrm>
          <a:prstGeom prst="ellipse">
            <a:avLst/>
          </a:prstGeom>
          <a:solidFill>
            <a:srgbClr val="DE8D2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14464" y="3679648"/>
            <a:ext cx="36618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14464" y="3911888"/>
            <a:ext cx="366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062691" y="4864794"/>
            <a:ext cx="864000" cy="864096"/>
          </a:xfrm>
          <a:prstGeom prst="ellipse">
            <a:avLst/>
          </a:prstGeom>
          <a:solidFill>
            <a:srgbClr val="FAC92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5068628" y="4816202"/>
            <a:ext cx="36618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68628" y="5048442"/>
            <a:ext cx="366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14" t="12458" r="29776" b="15653"/>
          <a:stretch/>
        </p:blipFill>
        <p:spPr>
          <a:xfrm>
            <a:off x="3941815" y="3911888"/>
            <a:ext cx="580214" cy="5209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17" t="9084" r="38423" b="8386"/>
          <a:stretch/>
        </p:blipFill>
        <p:spPr>
          <a:xfrm flipH="1">
            <a:off x="3786757" y="2729221"/>
            <a:ext cx="380159" cy="5457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52" r="10872"/>
          <a:stretch/>
        </p:blipFill>
        <p:spPr>
          <a:xfrm>
            <a:off x="4262361" y="5140767"/>
            <a:ext cx="464659" cy="33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80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Step Flow </a:t>
            </a:r>
            <a:r>
              <a:rPr lang="en-US" altLang="ko-KR" dirty="0" smtClean="0">
                <a:solidFill>
                  <a:srgbClr val="EF9E1B"/>
                </a:solidFill>
              </a:rPr>
              <a:t>Infographic</a:t>
            </a:r>
            <a:endParaRPr lang="ko-KR" altLang="en-US" dirty="0">
              <a:solidFill>
                <a:srgbClr val="EF9E1B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Insert your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subtitle : Get a modern Presentation</a:t>
            </a:r>
            <a:endParaRPr lang="ko-KR" altLang="en-US" dirty="0"/>
          </a:p>
        </p:txBody>
      </p:sp>
      <p:grpSp>
        <p:nvGrpSpPr>
          <p:cNvPr id="67" name="Group 66"/>
          <p:cNvGrpSpPr/>
          <p:nvPr/>
        </p:nvGrpSpPr>
        <p:grpSpPr>
          <a:xfrm>
            <a:off x="0" y="1104825"/>
            <a:ext cx="9144000" cy="5204495"/>
            <a:chOff x="0" y="828618"/>
            <a:chExt cx="9144000" cy="3903371"/>
          </a:xfrm>
        </p:grpSpPr>
        <p:sp>
          <p:nvSpPr>
            <p:cNvPr id="60" name="Freeform 59"/>
            <p:cNvSpPr/>
            <p:nvPr/>
          </p:nvSpPr>
          <p:spPr>
            <a:xfrm>
              <a:off x="0" y="2283718"/>
              <a:ext cx="1827229" cy="2448271"/>
            </a:xfrm>
            <a:custGeom>
              <a:avLst/>
              <a:gdLst/>
              <a:ahLst/>
              <a:cxnLst/>
              <a:rect l="l" t="t" r="r" b="b"/>
              <a:pathLst>
                <a:path w="1827229" h="2448271">
                  <a:moveTo>
                    <a:pt x="557254" y="0"/>
                  </a:moveTo>
                  <a:lnTo>
                    <a:pt x="1827229" y="0"/>
                  </a:lnTo>
                  <a:lnTo>
                    <a:pt x="189799" y="2448271"/>
                  </a:lnTo>
                  <a:lnTo>
                    <a:pt x="0" y="2448271"/>
                  </a:lnTo>
                  <a:lnTo>
                    <a:pt x="0" y="823383"/>
                  </a:lnTo>
                  <a:lnTo>
                    <a:pt x="553114" y="1091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7164288" y="828618"/>
              <a:ext cx="1979712" cy="2448271"/>
            </a:xfrm>
            <a:custGeom>
              <a:avLst/>
              <a:gdLst/>
              <a:ahLst/>
              <a:cxnLst/>
              <a:rect l="l" t="t" r="r" b="b"/>
              <a:pathLst>
                <a:path w="1979712" h="2448271">
                  <a:moveTo>
                    <a:pt x="1663448" y="0"/>
                  </a:moveTo>
                  <a:lnTo>
                    <a:pt x="1979712" y="0"/>
                  </a:lnTo>
                  <a:lnTo>
                    <a:pt x="1979712" y="1425981"/>
                  </a:lnTo>
                  <a:lnTo>
                    <a:pt x="1295993" y="2448271"/>
                  </a:lnTo>
                  <a:lnTo>
                    <a:pt x="0" y="2448271"/>
                  </a:lnTo>
                  <a:lnTo>
                    <a:pt x="1659308" y="1091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Freeform 56"/>
            <p:cNvSpPr/>
            <p:nvPr/>
          </p:nvSpPr>
          <p:spPr>
            <a:xfrm>
              <a:off x="5506544" y="1131591"/>
              <a:ext cx="2933423" cy="2448271"/>
            </a:xfrm>
            <a:custGeom>
              <a:avLst/>
              <a:gdLst/>
              <a:ahLst/>
              <a:cxnLst/>
              <a:rect l="l" t="t" r="r" b="b"/>
              <a:pathLst>
                <a:path w="2933423" h="2448271">
                  <a:moveTo>
                    <a:pt x="1663448" y="0"/>
                  </a:moveTo>
                  <a:lnTo>
                    <a:pt x="2933423" y="0"/>
                  </a:lnTo>
                  <a:lnTo>
                    <a:pt x="1295993" y="2448271"/>
                  </a:lnTo>
                  <a:lnTo>
                    <a:pt x="0" y="2448271"/>
                  </a:lnTo>
                  <a:lnTo>
                    <a:pt x="1659308" y="1091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48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3844921" y="1419623"/>
              <a:ext cx="2933423" cy="2448271"/>
            </a:xfrm>
            <a:custGeom>
              <a:avLst/>
              <a:gdLst/>
              <a:ahLst/>
              <a:cxnLst/>
              <a:rect l="l" t="t" r="r" b="b"/>
              <a:pathLst>
                <a:path w="2933423" h="2448271">
                  <a:moveTo>
                    <a:pt x="1663448" y="0"/>
                  </a:moveTo>
                  <a:lnTo>
                    <a:pt x="2933423" y="0"/>
                  </a:lnTo>
                  <a:lnTo>
                    <a:pt x="1295993" y="2448271"/>
                  </a:lnTo>
                  <a:lnTo>
                    <a:pt x="0" y="2448271"/>
                  </a:lnTo>
                  <a:lnTo>
                    <a:pt x="1659308" y="1091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48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2197707" y="1707655"/>
              <a:ext cx="2933423" cy="2448271"/>
            </a:xfrm>
            <a:custGeom>
              <a:avLst/>
              <a:gdLst/>
              <a:ahLst/>
              <a:cxnLst/>
              <a:rect l="l" t="t" r="r" b="b"/>
              <a:pathLst>
                <a:path w="2933423" h="2448271">
                  <a:moveTo>
                    <a:pt x="1663448" y="0"/>
                  </a:moveTo>
                  <a:lnTo>
                    <a:pt x="2933423" y="0"/>
                  </a:lnTo>
                  <a:lnTo>
                    <a:pt x="1295993" y="2448271"/>
                  </a:lnTo>
                  <a:lnTo>
                    <a:pt x="0" y="2448271"/>
                  </a:lnTo>
                  <a:lnTo>
                    <a:pt x="1659308" y="1091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48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542026" y="1995687"/>
              <a:ext cx="2933423" cy="2448271"/>
            </a:xfrm>
            <a:custGeom>
              <a:avLst/>
              <a:gdLst/>
              <a:ahLst/>
              <a:cxnLst/>
              <a:rect l="l" t="t" r="r" b="b"/>
              <a:pathLst>
                <a:path w="2933423" h="2448271">
                  <a:moveTo>
                    <a:pt x="1663448" y="0"/>
                  </a:moveTo>
                  <a:lnTo>
                    <a:pt x="2933423" y="0"/>
                  </a:lnTo>
                  <a:lnTo>
                    <a:pt x="1295993" y="2448271"/>
                  </a:lnTo>
                  <a:lnTo>
                    <a:pt x="0" y="2448271"/>
                  </a:lnTo>
                  <a:lnTo>
                    <a:pt x="1659308" y="1091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48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9552" y="2283718"/>
              <a:ext cx="1296144" cy="21602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195736" y="1995686"/>
              <a:ext cx="1296144" cy="2160240"/>
            </a:xfrm>
            <a:prstGeom prst="rect">
              <a:avLst/>
            </a:prstGeom>
            <a:solidFill>
              <a:srgbClr val="FA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51920" y="1707654"/>
              <a:ext cx="1296144" cy="2160240"/>
            </a:xfrm>
            <a:prstGeom prst="rect">
              <a:avLst/>
            </a:prstGeom>
            <a:solidFill>
              <a:srgbClr val="EF9E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508104" y="1419622"/>
              <a:ext cx="1296144" cy="2160240"/>
            </a:xfrm>
            <a:prstGeom prst="rect">
              <a:avLst/>
            </a:prstGeom>
            <a:solidFill>
              <a:srgbClr val="DE8D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164288" y="1131590"/>
              <a:ext cx="1296144" cy="2160240"/>
            </a:xfrm>
            <a:prstGeom prst="rect">
              <a:avLst/>
            </a:prstGeom>
            <a:solidFill>
              <a:srgbClr val="D87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611561" y="3722197"/>
            <a:ext cx="12241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11560" y="3980572"/>
            <a:ext cx="122413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267745" y="3340127"/>
            <a:ext cx="12241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267744" y="3598502"/>
            <a:ext cx="122413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923929" y="2958058"/>
            <a:ext cx="12241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923928" y="3216433"/>
            <a:ext cx="122413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580113" y="2575989"/>
            <a:ext cx="12241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580112" y="2834364"/>
            <a:ext cx="122413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236296" y="2193919"/>
            <a:ext cx="12241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236295" y="2452294"/>
            <a:ext cx="122413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270570" y="1577655"/>
            <a:ext cx="3024336" cy="891520"/>
            <a:chOff x="910640" y="3072019"/>
            <a:chExt cx="1527408" cy="1672379"/>
          </a:xfrm>
        </p:grpSpPr>
        <p:sp>
          <p:nvSpPr>
            <p:cNvPr id="87" name="TextBox 86"/>
            <p:cNvSpPr txBox="1"/>
            <p:nvPr/>
          </p:nvSpPr>
          <p:spPr>
            <a:xfrm>
              <a:off x="910640" y="3072019"/>
              <a:ext cx="1527408" cy="5773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10640" y="3531963"/>
              <a:ext cx="1527408" cy="1212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. hope and I believe that this Template will your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Time.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39" name="Picture 39" descr="F:\002-KIMS BUSINESS\007-bizdesign.tv\000-PPT FOR KMONG\PNG-아이콘\001-비즈니스\수정\카메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71" y="3276762"/>
            <a:ext cx="357004" cy="2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9" t="11419" r="13876" b="4363"/>
          <a:stretch/>
        </p:blipFill>
        <p:spPr>
          <a:xfrm>
            <a:off x="5980800" y="2142381"/>
            <a:ext cx="351947" cy="23331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1" t="19595" r="34246" b="3974"/>
          <a:stretch/>
        </p:blipFill>
        <p:spPr>
          <a:xfrm>
            <a:off x="7669029" y="1682899"/>
            <a:ext cx="325441" cy="34047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89" t="8000" r="29776" b="9035"/>
          <a:stretch/>
        </p:blipFill>
        <p:spPr>
          <a:xfrm>
            <a:off x="2727138" y="2828553"/>
            <a:ext cx="283764" cy="32239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12" t="5320" r="26259" b="6439"/>
          <a:stretch/>
        </p:blipFill>
        <p:spPr>
          <a:xfrm>
            <a:off x="4366687" y="2473846"/>
            <a:ext cx="301056" cy="32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07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Arrow Process </a:t>
            </a:r>
            <a:r>
              <a:rPr lang="en-US" altLang="ko-KR" dirty="0" smtClean="0">
                <a:solidFill>
                  <a:srgbClr val="EF9E1B"/>
                </a:solidFill>
              </a:rPr>
              <a:t>Infographic</a:t>
            </a:r>
            <a:endParaRPr lang="ko-KR" altLang="en-US" dirty="0">
              <a:solidFill>
                <a:srgbClr val="EF9E1B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Insert your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subtitle : Get a modern Presentation</a:t>
            </a:r>
            <a:endParaRPr lang="ko-KR" alt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3259903" y="2060848"/>
            <a:ext cx="2624194" cy="3301403"/>
            <a:chOff x="3419873" y="1635647"/>
            <a:chExt cx="2232249" cy="2808311"/>
          </a:xfrm>
        </p:grpSpPr>
        <p:grpSp>
          <p:nvGrpSpPr>
            <p:cNvPr id="30" name="Group 29"/>
            <p:cNvGrpSpPr/>
            <p:nvPr/>
          </p:nvGrpSpPr>
          <p:grpSpPr>
            <a:xfrm>
              <a:off x="4427984" y="2571750"/>
              <a:ext cx="1224138" cy="1872208"/>
              <a:chOff x="2339750" y="1635646"/>
              <a:chExt cx="1224138" cy="1872208"/>
            </a:xfrm>
          </p:grpSpPr>
          <p:sp>
            <p:nvSpPr>
              <p:cNvPr id="34" name="Parallelogram 33"/>
              <p:cNvSpPr/>
              <p:nvPr/>
            </p:nvSpPr>
            <p:spPr>
              <a:xfrm>
                <a:off x="2339999" y="2571750"/>
                <a:ext cx="1223889" cy="936104"/>
              </a:xfrm>
              <a:prstGeom prst="parallelogram">
                <a:avLst>
                  <a:gd name="adj" fmla="val 44240"/>
                </a:avLst>
              </a:prstGeom>
              <a:solidFill>
                <a:srgbClr val="FAC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Parallelogram 34"/>
              <p:cNvSpPr/>
              <p:nvPr/>
            </p:nvSpPr>
            <p:spPr>
              <a:xfrm rot="10800000" flipV="1">
                <a:off x="2339750" y="1635646"/>
                <a:ext cx="1223889" cy="936104"/>
              </a:xfrm>
              <a:prstGeom prst="parallelogram">
                <a:avLst>
                  <a:gd name="adj" fmla="val 44240"/>
                </a:avLst>
              </a:prstGeom>
              <a:solidFill>
                <a:srgbClr val="EF9E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 rot="10800000">
              <a:off x="3419873" y="1635647"/>
              <a:ext cx="1224138" cy="1863741"/>
              <a:chOff x="2339750" y="1644113"/>
              <a:chExt cx="1224138" cy="1863741"/>
            </a:xfrm>
          </p:grpSpPr>
          <p:sp>
            <p:nvSpPr>
              <p:cNvPr id="32" name="Parallelogram 31"/>
              <p:cNvSpPr/>
              <p:nvPr/>
            </p:nvSpPr>
            <p:spPr>
              <a:xfrm>
                <a:off x="2339999" y="2571750"/>
                <a:ext cx="1223889" cy="936104"/>
              </a:xfrm>
              <a:prstGeom prst="parallelogram">
                <a:avLst>
                  <a:gd name="adj" fmla="val 44240"/>
                </a:avLst>
              </a:prstGeom>
              <a:solidFill>
                <a:srgbClr val="D877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Parallelogram 32"/>
              <p:cNvSpPr/>
              <p:nvPr/>
            </p:nvSpPr>
            <p:spPr>
              <a:xfrm rot="10800000" flipV="1">
                <a:off x="2339750" y="1644113"/>
                <a:ext cx="1223889" cy="936104"/>
              </a:xfrm>
              <a:prstGeom prst="parallelogram">
                <a:avLst>
                  <a:gd name="adj" fmla="val 44240"/>
                </a:avLst>
              </a:prstGeom>
              <a:solidFill>
                <a:srgbClr val="DE8D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13" t="5840" r="27505" b="9294"/>
          <a:stretch/>
        </p:blipFill>
        <p:spPr>
          <a:xfrm flipH="1">
            <a:off x="3798901" y="3499304"/>
            <a:ext cx="391593" cy="40458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17" t="9084" r="38423" b="8386"/>
          <a:stretch/>
        </p:blipFill>
        <p:spPr>
          <a:xfrm flipH="1">
            <a:off x="5013761" y="3462288"/>
            <a:ext cx="307593" cy="441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52" t="8001" r="25234" b="6829"/>
          <a:stretch/>
        </p:blipFill>
        <p:spPr>
          <a:xfrm flipH="1">
            <a:off x="4952487" y="4587987"/>
            <a:ext cx="449189" cy="44805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13" t="2595" r="28823"/>
          <a:stretch/>
        </p:blipFill>
        <p:spPr>
          <a:xfrm flipH="1">
            <a:off x="3836198" y="2387052"/>
            <a:ext cx="336961" cy="44805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940152" y="3724275"/>
            <a:ext cx="30243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940152" y="3946638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940152" y="4708425"/>
            <a:ext cx="30243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940152" y="4930788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914751" y="3145616"/>
            <a:ext cx="30243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 smtClean="0">
                <a:solidFill>
                  <a:srgbClr val="EF9E1B"/>
                </a:solidFill>
                <a:latin typeface="Arial" pitchFamily="34" charset="0"/>
                <a:cs typeface="Arial" pitchFamily="34" charset="0"/>
              </a:rPr>
              <a:t>Contents A</a:t>
            </a:r>
            <a:endParaRPr lang="ko-KR" altLang="en-US" sz="3200" b="1" dirty="0">
              <a:solidFill>
                <a:srgbClr val="EF9E1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0897" y="2097773"/>
            <a:ext cx="30243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0897" y="2320136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0897" y="3081923"/>
            <a:ext cx="30243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0897" y="3304286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hope and I believe that this Template will your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496" y="3990548"/>
            <a:ext cx="30243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rgbClr val="EF9E1B"/>
                </a:solidFill>
                <a:latin typeface="Arial" pitchFamily="34" charset="0"/>
                <a:cs typeface="Arial" pitchFamily="34" charset="0"/>
              </a:rPr>
              <a:t>Contents B</a:t>
            </a:r>
            <a:endParaRPr lang="ko-KR" altLang="en-US" sz="3200" b="1" dirty="0">
              <a:solidFill>
                <a:srgbClr val="EF9E1B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804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</a:t>
            </a:r>
            <a:r>
              <a:rPr lang="en-US" altLang="ko-KR" dirty="0" smtClean="0">
                <a:solidFill>
                  <a:srgbClr val="EF9E1B"/>
                </a:solidFill>
              </a:rPr>
              <a:t>Infographic</a:t>
            </a:r>
            <a:endParaRPr lang="ko-KR" altLang="en-US" dirty="0">
              <a:solidFill>
                <a:srgbClr val="EF9E1B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Insert your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subtitle : Get a modern Presentation</a:t>
            </a:r>
            <a:endParaRPr lang="ko-KR" alt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779767" y="2094755"/>
            <a:ext cx="3525573" cy="3525573"/>
            <a:chOff x="2937022" y="1333841"/>
            <a:chExt cx="3240360" cy="3240360"/>
          </a:xfrm>
        </p:grpSpPr>
        <p:sp>
          <p:nvSpPr>
            <p:cNvPr id="41" name="Oval 40"/>
            <p:cNvSpPr/>
            <p:nvPr/>
          </p:nvSpPr>
          <p:spPr>
            <a:xfrm rot="18541535">
              <a:off x="2937022" y="2540021"/>
              <a:ext cx="3240360" cy="828000"/>
            </a:xfrm>
            <a:prstGeom prst="ellipse">
              <a:avLst/>
            </a:prstGeom>
            <a:noFill/>
            <a:ln>
              <a:solidFill>
                <a:srgbClr val="D877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Oval 42"/>
            <p:cNvSpPr/>
            <p:nvPr/>
          </p:nvSpPr>
          <p:spPr>
            <a:xfrm rot="3200770">
              <a:off x="2937022" y="2540021"/>
              <a:ext cx="3240360" cy="828000"/>
            </a:xfrm>
            <a:prstGeom prst="ellipse">
              <a:avLst/>
            </a:prstGeom>
            <a:noFill/>
            <a:ln>
              <a:solidFill>
                <a:srgbClr val="EF9E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937022" y="2540021"/>
              <a:ext cx="3240360" cy="828000"/>
            </a:xfrm>
            <a:prstGeom prst="ellipse">
              <a:avLst/>
            </a:prstGeom>
            <a:noFill/>
            <a:ln>
              <a:solidFill>
                <a:srgbClr val="FAC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Oval 44"/>
          <p:cNvSpPr/>
          <p:nvPr/>
        </p:nvSpPr>
        <p:spPr>
          <a:xfrm>
            <a:off x="5498807" y="2680026"/>
            <a:ext cx="313384" cy="313384"/>
          </a:xfrm>
          <a:prstGeom prst="ellipse">
            <a:avLst/>
          </a:prstGeom>
          <a:solidFill>
            <a:srgbClr val="D87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Oval 45"/>
          <p:cNvSpPr/>
          <p:nvPr/>
        </p:nvSpPr>
        <p:spPr>
          <a:xfrm>
            <a:off x="3254408" y="4795370"/>
            <a:ext cx="313384" cy="313384"/>
          </a:xfrm>
          <a:prstGeom prst="ellipse">
            <a:avLst/>
          </a:prstGeom>
          <a:solidFill>
            <a:srgbClr val="D87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Oval 52"/>
          <p:cNvSpPr/>
          <p:nvPr/>
        </p:nvSpPr>
        <p:spPr>
          <a:xfrm>
            <a:off x="3356178" y="2746556"/>
            <a:ext cx="246855" cy="246855"/>
          </a:xfrm>
          <a:prstGeom prst="ellipse">
            <a:avLst/>
          </a:prstGeom>
          <a:solidFill>
            <a:srgbClr val="EF9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Oval 53"/>
          <p:cNvSpPr/>
          <p:nvPr/>
        </p:nvSpPr>
        <p:spPr>
          <a:xfrm>
            <a:off x="5489594" y="4788147"/>
            <a:ext cx="246855" cy="246855"/>
          </a:xfrm>
          <a:prstGeom prst="ellipse">
            <a:avLst/>
          </a:prstGeom>
          <a:solidFill>
            <a:srgbClr val="EF9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Oval 58"/>
          <p:cNvSpPr/>
          <p:nvPr/>
        </p:nvSpPr>
        <p:spPr>
          <a:xfrm>
            <a:off x="6058485" y="3885178"/>
            <a:ext cx="246855" cy="246855"/>
          </a:xfrm>
          <a:prstGeom prst="ellipse">
            <a:avLst/>
          </a:prstGeom>
          <a:solidFill>
            <a:srgbClr val="FAC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Oval 60"/>
          <p:cNvSpPr/>
          <p:nvPr/>
        </p:nvSpPr>
        <p:spPr>
          <a:xfrm>
            <a:off x="2959225" y="3490436"/>
            <a:ext cx="246855" cy="246855"/>
          </a:xfrm>
          <a:prstGeom prst="ellipse">
            <a:avLst/>
          </a:prstGeom>
          <a:solidFill>
            <a:srgbClr val="FAC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Oval 61"/>
          <p:cNvSpPr/>
          <p:nvPr/>
        </p:nvSpPr>
        <p:spPr>
          <a:xfrm>
            <a:off x="4706224" y="3333744"/>
            <a:ext cx="156692" cy="1566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Oval 62"/>
          <p:cNvSpPr/>
          <p:nvPr/>
        </p:nvSpPr>
        <p:spPr>
          <a:xfrm>
            <a:off x="4609274" y="4660089"/>
            <a:ext cx="156692" cy="1566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Freeform 63"/>
          <p:cNvSpPr/>
          <p:nvPr/>
        </p:nvSpPr>
        <p:spPr>
          <a:xfrm>
            <a:off x="5839107" y="1741584"/>
            <a:ext cx="718528" cy="844515"/>
          </a:xfrm>
          <a:custGeom>
            <a:avLst/>
            <a:gdLst>
              <a:gd name="connsiteX0" fmla="*/ 0 w 660400"/>
              <a:gd name="connsiteY0" fmla="*/ 330200 h 330200"/>
              <a:gd name="connsiteX1" fmla="*/ 313266 w 660400"/>
              <a:gd name="connsiteY1" fmla="*/ 8466 h 330200"/>
              <a:gd name="connsiteX2" fmla="*/ 660400 w 660400"/>
              <a:gd name="connsiteY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330200">
                <a:moveTo>
                  <a:pt x="0" y="330200"/>
                </a:moveTo>
                <a:lnTo>
                  <a:pt x="313266" y="8466"/>
                </a:lnTo>
                <a:lnTo>
                  <a:pt x="660400" y="0"/>
                </a:lnTo>
              </a:path>
            </a:pathLst>
          </a:cu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Freeform 79"/>
          <p:cNvSpPr/>
          <p:nvPr/>
        </p:nvSpPr>
        <p:spPr>
          <a:xfrm>
            <a:off x="6216795" y="3276466"/>
            <a:ext cx="331628" cy="571664"/>
          </a:xfrm>
          <a:custGeom>
            <a:avLst/>
            <a:gdLst>
              <a:gd name="connsiteX0" fmla="*/ 0 w 304800"/>
              <a:gd name="connsiteY0" fmla="*/ 321734 h 321734"/>
              <a:gd name="connsiteX1" fmla="*/ 135467 w 304800"/>
              <a:gd name="connsiteY1" fmla="*/ 0 h 321734"/>
              <a:gd name="connsiteX2" fmla="*/ 304800 w 304800"/>
              <a:gd name="connsiteY2" fmla="*/ 0 h 32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321734">
                <a:moveTo>
                  <a:pt x="0" y="321734"/>
                </a:moveTo>
                <a:lnTo>
                  <a:pt x="135467" y="0"/>
                </a:lnTo>
                <a:lnTo>
                  <a:pt x="304800" y="0"/>
                </a:lnTo>
              </a:path>
            </a:pathLst>
          </a:cu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Freeform 80"/>
          <p:cNvSpPr/>
          <p:nvPr/>
        </p:nvSpPr>
        <p:spPr>
          <a:xfrm>
            <a:off x="5746988" y="4796953"/>
            <a:ext cx="764587" cy="0"/>
          </a:xfrm>
          <a:custGeom>
            <a:avLst/>
            <a:gdLst>
              <a:gd name="connsiteX0" fmla="*/ 0 w 702733"/>
              <a:gd name="connsiteY0" fmla="*/ 0 h 0"/>
              <a:gd name="connsiteX1" fmla="*/ 702733 w 7027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2733">
                <a:moveTo>
                  <a:pt x="0" y="0"/>
                </a:moveTo>
                <a:lnTo>
                  <a:pt x="702733" y="0"/>
                </a:lnTo>
              </a:path>
            </a:pathLst>
          </a:cu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Freeform 81"/>
          <p:cNvSpPr/>
          <p:nvPr/>
        </p:nvSpPr>
        <p:spPr>
          <a:xfrm flipH="1">
            <a:off x="2565300" y="1741584"/>
            <a:ext cx="741153" cy="847467"/>
          </a:xfrm>
          <a:custGeom>
            <a:avLst/>
            <a:gdLst>
              <a:gd name="connsiteX0" fmla="*/ 0 w 660400"/>
              <a:gd name="connsiteY0" fmla="*/ 330200 h 330200"/>
              <a:gd name="connsiteX1" fmla="*/ 313266 w 660400"/>
              <a:gd name="connsiteY1" fmla="*/ 8466 h 330200"/>
              <a:gd name="connsiteX2" fmla="*/ 660400 w 660400"/>
              <a:gd name="connsiteY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330200">
                <a:moveTo>
                  <a:pt x="0" y="330200"/>
                </a:moveTo>
                <a:lnTo>
                  <a:pt x="313266" y="8466"/>
                </a:lnTo>
                <a:lnTo>
                  <a:pt x="660400" y="0"/>
                </a:lnTo>
              </a:path>
            </a:pathLst>
          </a:cu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Freeform 83"/>
          <p:cNvSpPr/>
          <p:nvPr/>
        </p:nvSpPr>
        <p:spPr>
          <a:xfrm>
            <a:off x="2624154" y="4815378"/>
            <a:ext cx="497442" cy="0"/>
          </a:xfrm>
          <a:custGeom>
            <a:avLst/>
            <a:gdLst>
              <a:gd name="connsiteX0" fmla="*/ 457200 w 457200"/>
              <a:gd name="connsiteY0" fmla="*/ 0 h 0"/>
              <a:gd name="connsiteX1" fmla="*/ 0 w 457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7200">
                <a:moveTo>
                  <a:pt x="457200" y="0"/>
                </a:moveTo>
                <a:lnTo>
                  <a:pt x="0" y="0"/>
                </a:lnTo>
              </a:path>
            </a:pathLst>
          </a:cu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5" name="Group 84"/>
          <p:cNvGrpSpPr/>
          <p:nvPr/>
        </p:nvGrpSpPr>
        <p:grpSpPr>
          <a:xfrm>
            <a:off x="6660232" y="1519221"/>
            <a:ext cx="2088232" cy="1238026"/>
            <a:chOff x="910640" y="2975795"/>
            <a:chExt cx="1527408" cy="3096507"/>
          </a:xfrm>
        </p:grpSpPr>
        <p:sp>
          <p:nvSpPr>
            <p:cNvPr id="86" name="TextBox 85"/>
            <p:cNvSpPr txBox="1"/>
            <p:nvPr/>
          </p:nvSpPr>
          <p:spPr>
            <a:xfrm>
              <a:off x="910640" y="2975795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910640" y="3531961"/>
              <a:ext cx="1527408" cy="254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. hope and I believe that this Template will your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Time.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660232" y="3054102"/>
            <a:ext cx="2088232" cy="1238026"/>
            <a:chOff x="910640" y="2975795"/>
            <a:chExt cx="1527408" cy="3096507"/>
          </a:xfrm>
        </p:grpSpPr>
        <p:sp>
          <p:nvSpPr>
            <p:cNvPr id="95" name="TextBox 94"/>
            <p:cNvSpPr txBox="1"/>
            <p:nvPr/>
          </p:nvSpPr>
          <p:spPr>
            <a:xfrm>
              <a:off x="910640" y="2975795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10640" y="3531961"/>
              <a:ext cx="1527408" cy="254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. hope and I believe that this Template will your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Time.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6660232" y="4638278"/>
            <a:ext cx="2088232" cy="1238026"/>
            <a:chOff x="910640" y="2975795"/>
            <a:chExt cx="1527408" cy="3096507"/>
          </a:xfrm>
        </p:grpSpPr>
        <p:sp>
          <p:nvSpPr>
            <p:cNvPr id="98" name="TextBox 97"/>
            <p:cNvSpPr txBox="1"/>
            <p:nvPr/>
          </p:nvSpPr>
          <p:spPr>
            <a:xfrm>
              <a:off x="910640" y="2975795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10640" y="3531961"/>
              <a:ext cx="1527408" cy="254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. hope and I believe that this Template will your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Time.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424111" y="1523852"/>
            <a:ext cx="2088232" cy="1238026"/>
            <a:chOff x="910640" y="2975795"/>
            <a:chExt cx="1527408" cy="3096507"/>
          </a:xfrm>
        </p:grpSpPr>
        <p:sp>
          <p:nvSpPr>
            <p:cNvPr id="101" name="TextBox 100"/>
            <p:cNvSpPr txBox="1"/>
            <p:nvPr/>
          </p:nvSpPr>
          <p:spPr>
            <a:xfrm>
              <a:off x="910640" y="2975795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910640" y="3531961"/>
              <a:ext cx="1527408" cy="254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. hope and I believe that this Template will your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Time.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424111" y="3059262"/>
            <a:ext cx="2088232" cy="1238026"/>
            <a:chOff x="910640" y="2975795"/>
            <a:chExt cx="1527408" cy="3096507"/>
          </a:xfrm>
        </p:grpSpPr>
        <p:sp>
          <p:nvSpPr>
            <p:cNvPr id="104" name="TextBox 103"/>
            <p:cNvSpPr txBox="1"/>
            <p:nvPr/>
          </p:nvSpPr>
          <p:spPr>
            <a:xfrm>
              <a:off x="910640" y="2975795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10640" y="3531961"/>
              <a:ext cx="1527408" cy="254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. hope and I believe that this Template will your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Time.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424111" y="4643438"/>
            <a:ext cx="2088232" cy="1238026"/>
            <a:chOff x="910640" y="2975795"/>
            <a:chExt cx="1527408" cy="3096507"/>
          </a:xfrm>
        </p:grpSpPr>
        <p:sp>
          <p:nvSpPr>
            <p:cNvPr id="107" name="TextBox 106"/>
            <p:cNvSpPr txBox="1"/>
            <p:nvPr/>
          </p:nvSpPr>
          <p:spPr>
            <a:xfrm>
              <a:off x="910640" y="2975795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10640" y="3531961"/>
              <a:ext cx="1527408" cy="254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. hope and I believe that this Template will your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Time.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9" name="Freeform 108"/>
          <p:cNvSpPr/>
          <p:nvPr/>
        </p:nvSpPr>
        <p:spPr>
          <a:xfrm flipH="1">
            <a:off x="2555773" y="3202518"/>
            <a:ext cx="403451" cy="287918"/>
          </a:xfrm>
          <a:custGeom>
            <a:avLst/>
            <a:gdLst>
              <a:gd name="connsiteX0" fmla="*/ 0 w 304800"/>
              <a:gd name="connsiteY0" fmla="*/ 321734 h 321734"/>
              <a:gd name="connsiteX1" fmla="*/ 135467 w 304800"/>
              <a:gd name="connsiteY1" fmla="*/ 0 h 321734"/>
              <a:gd name="connsiteX2" fmla="*/ 304800 w 304800"/>
              <a:gd name="connsiteY2" fmla="*/ 0 h 32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321734">
                <a:moveTo>
                  <a:pt x="0" y="321734"/>
                </a:moveTo>
                <a:lnTo>
                  <a:pt x="135467" y="0"/>
                </a:lnTo>
                <a:lnTo>
                  <a:pt x="304800" y="0"/>
                </a:lnTo>
              </a:path>
            </a:pathLst>
          </a:cu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37612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&amp; End Mast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Mast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Mast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5785</TotalTime>
  <Words>2356</Words>
  <Application>Microsoft Office PowerPoint</Application>
  <PresentationFormat>On-screen Show (4:3)</PresentationFormat>
  <Paragraphs>313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Cover &amp; End Master Slide</vt:lpstr>
      <vt:lpstr>Contents Master Slide</vt:lpstr>
      <vt:lpstr>Section Break Master Slide</vt:lpstr>
      <vt:lpstr>Business Presentation</vt:lpstr>
      <vt:lpstr>Section Break</vt:lpstr>
      <vt:lpstr>Agenda Style</vt:lpstr>
      <vt:lpstr>Timeline Style</vt:lpstr>
      <vt:lpstr>Arrow Infographic</vt:lpstr>
      <vt:lpstr>Images &amp; Contents</vt:lpstr>
      <vt:lpstr>Step Flow Infographic</vt:lpstr>
      <vt:lpstr>Arrow Process Infographic</vt:lpstr>
      <vt:lpstr>Network Infographic</vt:lpstr>
      <vt:lpstr>Images &amp; Contents</vt:lpstr>
      <vt:lpstr>Plan Infographic</vt:lpstr>
      <vt:lpstr>SWOT Infographic</vt:lpstr>
      <vt:lpstr>Images &amp; Contents</vt:lpstr>
      <vt:lpstr>World Map Infographic</vt:lpstr>
      <vt:lpstr>World Map Infographic</vt:lpstr>
      <vt:lpstr>World Map Infographic</vt:lpstr>
      <vt:lpstr>Images &amp; Contents</vt:lpstr>
      <vt:lpstr>World Map Infographic</vt:lpstr>
      <vt:lpstr>World Map Infographic</vt:lpstr>
      <vt:lpstr>World Map Infographic</vt:lpstr>
      <vt:lpstr>Table Style</vt:lpstr>
      <vt:lpstr>World Map Infographic</vt:lpstr>
      <vt:lpstr>Thank you</vt:lpstr>
      <vt:lpstr>Color Code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BIZDESIGN</dc:creator>
  <cp:lastModifiedBy>WIN7</cp:lastModifiedBy>
  <cp:revision>68</cp:revision>
  <dcterms:created xsi:type="dcterms:W3CDTF">2015-06-12T13:01:09Z</dcterms:created>
  <dcterms:modified xsi:type="dcterms:W3CDTF">2015-07-04T02:59:27Z</dcterms:modified>
</cp:coreProperties>
</file>